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</p:sldMasterIdLst>
  <p:notesMasterIdLst>
    <p:notesMasterId r:id="rId9"/>
  </p:notesMasterIdLst>
  <p:handoutMasterIdLst>
    <p:handoutMasterId r:id="rId10"/>
  </p:handoutMasterIdLst>
  <p:sldIdLst>
    <p:sldId id="2518" r:id="rId5"/>
    <p:sldId id="2515" r:id="rId6"/>
    <p:sldId id="2516" r:id="rId7"/>
    <p:sldId id="2517" r:id="rId8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5" userDrawn="1">
          <p15:clr>
            <a:srgbClr val="A4A3A4"/>
          </p15:clr>
        </p15:guide>
        <p15:guide id="2" orient="horz" pos="4065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6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0639A"/>
    <a:srgbClr val="B9E6FF"/>
    <a:srgbClr val="B50000"/>
    <a:srgbClr val="0066FF"/>
    <a:srgbClr val="0081CC"/>
    <a:srgbClr val="FDFAB5"/>
    <a:srgbClr val="CCD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BE355-8984-44B8-9A03-E92C6794376A}" v="8" dt="2020-12-02T17:11:15.789"/>
    <p1510:client id="{4E17F724-D67E-4AC5-9BB8-79713294263C}" v="20" dt="2020-12-02T14:42:08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56" autoAdjust="0"/>
    <p:restoredTop sz="90748" autoAdjust="0"/>
  </p:normalViewPr>
  <p:slideViewPr>
    <p:cSldViewPr snapToGrid="0">
      <p:cViewPr varScale="1">
        <p:scale>
          <a:sx n="57" d="100"/>
          <a:sy n="57" d="100"/>
        </p:scale>
        <p:origin x="528" y="44"/>
      </p:cViewPr>
      <p:guideLst>
        <p:guide orient="horz" pos="2445"/>
        <p:guide orient="horz" pos="4065"/>
        <p:guide pos="3840"/>
        <p:guide pos="619"/>
      </p:guideLst>
    </p:cSldViewPr>
  </p:slideViewPr>
  <p:outlineViewPr>
    <p:cViewPr>
      <p:scale>
        <a:sx n="33" d="100"/>
        <a:sy n="33" d="100"/>
      </p:scale>
      <p:origin x="0" y="62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77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iel brasseur" userId="S::lamiel.brasseur@hec.ca::7bf3463f-0418-4098-abb7-29e64700c1b3" providerId="AD" clId="Web-{427BE355-8984-44B8-9A03-E92C6794376A}"/>
    <pc:docChg chg="modSld">
      <pc:chgData name="lamiel brasseur" userId="S::lamiel.brasseur@hec.ca::7bf3463f-0418-4098-abb7-29e64700c1b3" providerId="AD" clId="Web-{427BE355-8984-44B8-9A03-E92C6794376A}" dt="2020-12-02T17:11:15.789" v="6" actId="1076"/>
      <pc:docMkLst>
        <pc:docMk/>
      </pc:docMkLst>
      <pc:sldChg chg="modSp">
        <pc:chgData name="lamiel brasseur" userId="S::lamiel.brasseur@hec.ca::7bf3463f-0418-4098-abb7-29e64700c1b3" providerId="AD" clId="Web-{427BE355-8984-44B8-9A03-E92C6794376A}" dt="2020-12-02T17:11:07.398" v="5" actId="1076"/>
        <pc:sldMkLst>
          <pc:docMk/>
          <pc:sldMk cId="2200633701" sldId="2515"/>
        </pc:sldMkLst>
        <pc:spChg chg="mod">
          <ac:chgData name="lamiel brasseur" userId="S::lamiel.brasseur@hec.ca::7bf3463f-0418-4098-abb7-29e64700c1b3" providerId="AD" clId="Web-{427BE355-8984-44B8-9A03-E92C6794376A}" dt="2020-12-02T17:11:07.398" v="5" actId="1076"/>
          <ac:spMkLst>
            <pc:docMk/>
            <pc:sldMk cId="2200633701" sldId="2515"/>
            <ac:spMk id="687106" creationId="{00000000-0000-0000-0000-000000000000}"/>
          </ac:spMkLst>
        </pc:spChg>
      </pc:sldChg>
      <pc:sldChg chg="modSp">
        <pc:chgData name="lamiel brasseur" userId="S::lamiel.brasseur@hec.ca::7bf3463f-0418-4098-abb7-29e64700c1b3" providerId="AD" clId="Web-{427BE355-8984-44B8-9A03-E92C6794376A}" dt="2020-12-02T17:11:15.789" v="6" actId="1076"/>
        <pc:sldMkLst>
          <pc:docMk/>
          <pc:sldMk cId="701208796" sldId="2517"/>
        </pc:sldMkLst>
        <pc:spChg chg="mod">
          <ac:chgData name="lamiel brasseur" userId="S::lamiel.brasseur@hec.ca::7bf3463f-0418-4098-abb7-29e64700c1b3" providerId="AD" clId="Web-{427BE355-8984-44B8-9A03-E92C6794376A}" dt="2020-12-02T17:11:15.789" v="6" actId="1076"/>
          <ac:spMkLst>
            <pc:docMk/>
            <pc:sldMk cId="701208796" sldId="2517"/>
            <ac:spMk id="687106" creationId="{00000000-0000-0000-0000-000000000000}"/>
          </ac:spMkLst>
        </pc:spChg>
      </pc:sldChg>
      <pc:sldChg chg="modSp">
        <pc:chgData name="lamiel brasseur" userId="S::lamiel.brasseur@hec.ca::7bf3463f-0418-4098-abb7-29e64700c1b3" providerId="AD" clId="Web-{427BE355-8984-44B8-9A03-E92C6794376A}" dt="2020-12-02T17:10:47.289" v="0" actId="1076"/>
        <pc:sldMkLst>
          <pc:docMk/>
          <pc:sldMk cId="684475822" sldId="2518"/>
        </pc:sldMkLst>
        <pc:spChg chg="mod">
          <ac:chgData name="lamiel brasseur" userId="S::lamiel.brasseur@hec.ca::7bf3463f-0418-4098-abb7-29e64700c1b3" providerId="AD" clId="Web-{427BE355-8984-44B8-9A03-E92C6794376A}" dt="2020-12-02T17:10:47.289" v="0" actId="1076"/>
          <ac:spMkLst>
            <pc:docMk/>
            <pc:sldMk cId="684475822" sldId="2518"/>
            <ac:spMk id="2" creationId="{C25D49E4-6B20-4E6D-B523-8E26A9DB3904}"/>
          </ac:spMkLst>
        </pc:spChg>
      </pc:sldChg>
    </pc:docChg>
  </pc:docChgLst>
  <pc:docChgLst>
    <pc:chgData name="lamiel brasseur" userId="7bf3463f-0418-4098-abb7-29e64700c1b3" providerId="ADAL" clId="{4E17F724-D67E-4AC5-9BB8-79713294263C}"/>
    <pc:docChg chg="undo custSel addSld delSld modSld modMainMaster modNotesMaster">
      <pc:chgData name="lamiel brasseur" userId="7bf3463f-0418-4098-abb7-29e64700c1b3" providerId="ADAL" clId="{4E17F724-D67E-4AC5-9BB8-79713294263C}" dt="2020-12-02T18:07:33.702" v="1257" actId="20577"/>
      <pc:docMkLst>
        <pc:docMk/>
      </pc:docMkLst>
      <pc:sldChg chg="modSp del mod modNotes">
        <pc:chgData name="lamiel brasseur" userId="7bf3463f-0418-4098-abb7-29e64700c1b3" providerId="ADAL" clId="{4E17F724-D67E-4AC5-9BB8-79713294263C}" dt="2020-12-02T14:12:16.025" v="1136" actId="2696"/>
        <pc:sldMkLst>
          <pc:docMk/>
          <pc:sldMk cId="0" sldId="955"/>
        </pc:sldMkLst>
        <pc:spChg chg="mod">
          <ac:chgData name="lamiel brasseur" userId="7bf3463f-0418-4098-abb7-29e64700c1b3" providerId="ADAL" clId="{4E17F724-D67E-4AC5-9BB8-79713294263C}" dt="2020-12-02T13:05:22.707" v="0"/>
          <ac:spMkLst>
            <pc:docMk/>
            <pc:sldMk cId="0" sldId="955"/>
            <ac:spMk id="16385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3:06:40.412" v="3" actId="27636"/>
          <ac:spMkLst>
            <pc:docMk/>
            <pc:sldMk cId="0" sldId="955"/>
            <ac:spMk id="16386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3:05:22.707" v="0"/>
          <ac:spMkLst>
            <pc:docMk/>
            <pc:sldMk cId="0" sldId="955"/>
            <ac:spMk id="16387" creationId="{00000000-0000-0000-0000-000000000000}"/>
          </ac:spMkLst>
        </pc:spChg>
      </pc:sldChg>
      <pc:sldChg chg="addSp modSp mod modNotes">
        <pc:chgData name="lamiel brasseur" userId="7bf3463f-0418-4098-abb7-29e64700c1b3" providerId="ADAL" clId="{4E17F724-D67E-4AC5-9BB8-79713294263C}" dt="2020-12-02T18:07:33.702" v="1257" actId="20577"/>
        <pc:sldMkLst>
          <pc:docMk/>
          <pc:sldMk cId="2200633701" sldId="2515"/>
        </pc:sldMkLst>
        <pc:spChg chg="mod">
          <ac:chgData name="lamiel brasseur" userId="7bf3463f-0418-4098-abb7-29e64700c1b3" providerId="ADAL" clId="{4E17F724-D67E-4AC5-9BB8-79713294263C}" dt="2020-12-02T18:07:33.702" v="1257" actId="20577"/>
          <ac:spMkLst>
            <pc:docMk/>
            <pc:sldMk cId="2200633701" sldId="2515"/>
            <ac:spMk id="5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4:41:25.770" v="1157" actId="122"/>
          <ac:spMkLst>
            <pc:docMk/>
            <pc:sldMk cId="2200633701" sldId="2515"/>
            <ac:spMk id="687106" creationId="{00000000-0000-0000-0000-000000000000}"/>
          </ac:spMkLst>
        </pc:spChg>
        <pc:picChg chg="add mod">
          <ac:chgData name="lamiel brasseur" userId="7bf3463f-0418-4098-abb7-29e64700c1b3" providerId="ADAL" clId="{4E17F724-D67E-4AC5-9BB8-79713294263C}" dt="2020-12-02T14:41:45.259" v="1159" actId="1076"/>
          <ac:picMkLst>
            <pc:docMk/>
            <pc:sldMk cId="2200633701" sldId="2515"/>
            <ac:picMk id="3" creationId="{4431AF77-4EDA-4B03-94D8-C277D38FFA11}"/>
          </ac:picMkLst>
        </pc:picChg>
        <pc:picChg chg="add mod">
          <ac:chgData name="lamiel brasseur" userId="7bf3463f-0418-4098-abb7-29e64700c1b3" providerId="ADAL" clId="{4E17F724-D67E-4AC5-9BB8-79713294263C}" dt="2020-12-02T13:15:59.117" v="888" actId="14100"/>
          <ac:picMkLst>
            <pc:docMk/>
            <pc:sldMk cId="2200633701" sldId="2515"/>
            <ac:picMk id="4" creationId="{DC80060E-D0DC-4A05-9782-3A61C2811D42}"/>
          </ac:picMkLst>
        </pc:picChg>
      </pc:sldChg>
      <pc:sldChg chg="addSp modSp mod modNotes">
        <pc:chgData name="lamiel brasseur" userId="7bf3463f-0418-4098-abb7-29e64700c1b3" providerId="ADAL" clId="{4E17F724-D67E-4AC5-9BB8-79713294263C}" dt="2020-12-02T14:42:01.467" v="1162" actId="1076"/>
        <pc:sldMkLst>
          <pc:docMk/>
          <pc:sldMk cId="8663398" sldId="2516"/>
        </pc:sldMkLst>
        <pc:spChg chg="mod">
          <ac:chgData name="lamiel brasseur" userId="7bf3463f-0418-4098-abb7-29e64700c1b3" providerId="ADAL" clId="{4E17F724-D67E-4AC5-9BB8-79713294263C}" dt="2020-12-02T14:14:08.993" v="1145" actId="2711"/>
          <ac:spMkLst>
            <pc:docMk/>
            <pc:sldMk cId="8663398" sldId="2516"/>
            <ac:spMk id="5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4:42:01.467" v="1162" actId="1076"/>
          <ac:spMkLst>
            <pc:docMk/>
            <pc:sldMk cId="8663398" sldId="2516"/>
            <ac:spMk id="687106" creationId="{00000000-0000-0000-0000-000000000000}"/>
          </ac:spMkLst>
        </pc:spChg>
        <pc:picChg chg="add mod">
          <ac:chgData name="lamiel brasseur" userId="7bf3463f-0418-4098-abb7-29e64700c1b3" providerId="ADAL" clId="{4E17F724-D67E-4AC5-9BB8-79713294263C}" dt="2020-12-02T13:16:18.695" v="890"/>
          <ac:picMkLst>
            <pc:docMk/>
            <pc:sldMk cId="8663398" sldId="2516"/>
            <ac:picMk id="4" creationId="{08365EC0-4576-42DB-B32E-F5AD79800ADE}"/>
          </ac:picMkLst>
        </pc:picChg>
        <pc:picChg chg="add mod">
          <ac:chgData name="lamiel brasseur" userId="7bf3463f-0418-4098-abb7-29e64700c1b3" providerId="ADAL" clId="{4E17F724-D67E-4AC5-9BB8-79713294263C}" dt="2020-12-02T14:41:49.330" v="1160"/>
          <ac:picMkLst>
            <pc:docMk/>
            <pc:sldMk cId="8663398" sldId="2516"/>
            <ac:picMk id="6" creationId="{03ED71FC-279B-41E6-BDF3-57D91D48D66B}"/>
          </ac:picMkLst>
        </pc:picChg>
      </pc:sldChg>
      <pc:sldChg chg="addSp modSp mod modNotes">
        <pc:chgData name="lamiel brasseur" userId="7bf3463f-0418-4098-abb7-29e64700c1b3" providerId="ADAL" clId="{4E17F724-D67E-4AC5-9BB8-79713294263C}" dt="2020-12-02T14:42:18.763" v="1165" actId="1076"/>
        <pc:sldMkLst>
          <pc:docMk/>
          <pc:sldMk cId="701208796" sldId="2517"/>
        </pc:sldMkLst>
        <pc:spChg chg="mod">
          <ac:chgData name="lamiel brasseur" userId="7bf3463f-0418-4098-abb7-29e64700c1b3" providerId="ADAL" clId="{4E17F724-D67E-4AC5-9BB8-79713294263C}" dt="2020-12-02T14:11:37.623" v="1133" actId="114"/>
          <ac:spMkLst>
            <pc:docMk/>
            <pc:sldMk cId="701208796" sldId="2517"/>
            <ac:spMk id="5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4:42:18.763" v="1165" actId="1076"/>
          <ac:spMkLst>
            <pc:docMk/>
            <pc:sldMk cId="701208796" sldId="2517"/>
            <ac:spMk id="687106" creationId="{00000000-0000-0000-0000-000000000000}"/>
          </ac:spMkLst>
        </pc:spChg>
        <pc:picChg chg="add mod">
          <ac:chgData name="lamiel brasseur" userId="7bf3463f-0418-4098-abb7-29e64700c1b3" providerId="ADAL" clId="{4E17F724-D67E-4AC5-9BB8-79713294263C}" dt="2020-12-02T13:16:20.392" v="891"/>
          <ac:picMkLst>
            <pc:docMk/>
            <pc:sldMk cId="701208796" sldId="2517"/>
            <ac:picMk id="4" creationId="{9698F3F7-044C-41CA-9DD5-CD13CFB19DE7}"/>
          </ac:picMkLst>
        </pc:picChg>
        <pc:picChg chg="add mod">
          <ac:chgData name="lamiel brasseur" userId="7bf3463f-0418-4098-abb7-29e64700c1b3" providerId="ADAL" clId="{4E17F724-D67E-4AC5-9BB8-79713294263C}" dt="2020-12-02T14:42:08.753" v="1163"/>
          <ac:picMkLst>
            <pc:docMk/>
            <pc:sldMk cId="701208796" sldId="2517"/>
            <ac:picMk id="6" creationId="{D998E699-DE97-47E4-ADEA-01286233744E}"/>
          </ac:picMkLst>
        </pc:picChg>
      </pc:sldChg>
      <pc:sldChg chg="addSp delSp modSp new mod">
        <pc:chgData name="lamiel brasseur" userId="7bf3463f-0418-4098-abb7-29e64700c1b3" providerId="ADAL" clId="{4E17F724-D67E-4AC5-9BB8-79713294263C}" dt="2020-12-02T14:38:35.942" v="1152" actId="207"/>
        <pc:sldMkLst>
          <pc:docMk/>
          <pc:sldMk cId="684475822" sldId="2518"/>
        </pc:sldMkLst>
        <pc:spChg chg="mod">
          <ac:chgData name="lamiel brasseur" userId="7bf3463f-0418-4098-abb7-29e64700c1b3" providerId="ADAL" clId="{4E17F724-D67E-4AC5-9BB8-79713294263C}" dt="2020-12-02T14:38:35.942" v="1152" actId="207"/>
          <ac:spMkLst>
            <pc:docMk/>
            <pc:sldMk cId="684475822" sldId="2518"/>
            <ac:spMk id="2" creationId="{C25D49E4-6B20-4E6D-B523-8E26A9DB3904}"/>
          </ac:spMkLst>
        </pc:spChg>
        <pc:spChg chg="del mod">
          <ac:chgData name="lamiel brasseur" userId="7bf3463f-0418-4098-abb7-29e64700c1b3" providerId="ADAL" clId="{4E17F724-D67E-4AC5-9BB8-79713294263C}" dt="2020-12-02T13:07:36.803" v="7" actId="931"/>
          <ac:spMkLst>
            <pc:docMk/>
            <pc:sldMk cId="684475822" sldId="2518"/>
            <ac:spMk id="3" creationId="{F531A476-BC8B-4C72-8C30-AB35B1380C9C}"/>
          </ac:spMkLst>
        </pc:spChg>
        <pc:spChg chg="mod">
          <ac:chgData name="lamiel brasseur" userId="7bf3463f-0418-4098-abb7-29e64700c1b3" providerId="ADAL" clId="{4E17F724-D67E-4AC5-9BB8-79713294263C}" dt="2020-12-02T13:07:09.485" v="5"/>
          <ac:spMkLst>
            <pc:docMk/>
            <pc:sldMk cId="684475822" sldId="2518"/>
            <ac:spMk id="4" creationId="{563C321C-95F5-43C6-B8FB-C3CFC42EF411}"/>
          </ac:spMkLst>
        </pc:spChg>
        <pc:picChg chg="add mod">
          <ac:chgData name="lamiel brasseur" userId="7bf3463f-0418-4098-abb7-29e64700c1b3" providerId="ADAL" clId="{4E17F724-D67E-4AC5-9BB8-79713294263C}" dt="2020-12-02T14:12:26.392" v="1138" actId="1076"/>
          <ac:picMkLst>
            <pc:docMk/>
            <pc:sldMk cId="684475822" sldId="2518"/>
            <ac:picMk id="6" creationId="{A379FB9D-EDF4-48D7-92B6-7F878116E3EE}"/>
          </ac:picMkLst>
        </pc:picChg>
      </pc:sldChg>
      <pc:sldMasterChg chg="modSp modSldLayout">
        <pc:chgData name="lamiel brasseur" userId="7bf3463f-0418-4098-abb7-29e64700c1b3" providerId="ADAL" clId="{4E17F724-D67E-4AC5-9BB8-79713294263C}" dt="2020-12-02T13:05:22.707" v="0"/>
        <pc:sldMasterMkLst>
          <pc:docMk/>
          <pc:sldMasterMk cId="0" sldId="2147483664"/>
        </pc:sldMasterMkLst>
        <pc:spChg chg="mod">
          <ac:chgData name="lamiel brasseur" userId="7bf3463f-0418-4098-abb7-29e64700c1b3" providerId="ADAL" clId="{4E17F724-D67E-4AC5-9BB8-79713294263C}" dt="2020-12-02T13:05:22.707" v="0"/>
          <ac:spMkLst>
            <pc:docMk/>
            <pc:sldMasterMk cId="0" sldId="2147483664"/>
            <ac:spMk id="1027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3:05:22.707" v="0"/>
          <ac:spMkLst>
            <pc:docMk/>
            <pc:sldMasterMk cId="0" sldId="2147483664"/>
            <ac:spMk id="1028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3:05:22.707" v="0"/>
          <ac:spMkLst>
            <pc:docMk/>
            <pc:sldMasterMk cId="0" sldId="2147483664"/>
            <ac:spMk id="1033" creationId="{00000000-0000-0000-0000-000000000000}"/>
          </ac:spMkLst>
        </pc:spChg>
        <pc:spChg chg="mod">
          <ac:chgData name="lamiel brasseur" userId="7bf3463f-0418-4098-abb7-29e64700c1b3" providerId="ADAL" clId="{4E17F724-D67E-4AC5-9BB8-79713294263C}" dt="2020-12-02T13:05:22.707" v="0"/>
          <ac:spMkLst>
            <pc:docMk/>
            <pc:sldMasterMk cId="0" sldId="2147483664"/>
            <ac:spMk id="1034" creationId="{00000000-0000-0000-0000-000000000000}"/>
          </ac:spMkLst>
        </pc:sp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65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5"/>
              <ac:spMk id="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5"/>
              <ac:spMk id="7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5"/>
              <ac:spMk id="307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5"/>
              <ac:spMk id="3075" creationId="{00000000-0000-0000-0000-000000000000}"/>
            </ac:spMkLst>
          </pc:spChg>
          <pc:picChg chg="mod">
            <ac:chgData name="lamiel brasseur" userId="7bf3463f-0418-4098-abb7-29e64700c1b3" providerId="ADAL" clId="{4E17F724-D67E-4AC5-9BB8-79713294263C}" dt="2020-12-02T13:05:22.707" v="0"/>
            <ac:picMkLst>
              <pc:docMk/>
              <pc:sldMasterMk cId="0" sldId="2147483664"/>
              <pc:sldLayoutMk cId="0" sldId="2147483665"/>
              <ac:picMk id="8" creationId="{00000000-0000-0000-0000-000000000000}"/>
            </ac:picMkLst>
          </pc:pic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66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6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6"/>
              <ac:spMk id="4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67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7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7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7"/>
              <ac:spMk id="4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68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8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8"/>
              <ac:spMk id="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8"/>
              <ac:spMk id="5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69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9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9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9"/>
              <ac:spMk id="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9"/>
              <ac:spMk id="5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9"/>
              <ac:spMk id="6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69"/>
              <ac:spMk id="7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0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0"/>
              <ac:spMk id="3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1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1"/>
              <ac:spMk id="2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2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2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2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2"/>
              <ac:spMk id="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2"/>
              <ac:spMk id="5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3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3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3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3"/>
              <ac:spMk id="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3"/>
              <ac:spMk id="5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4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4"/>
              <ac:spMk id="4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5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5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5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5"/>
              <ac:spMk id="4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6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6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6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6"/>
              <ac:spMk id="4" creationId="{00000000-0000-0000-0000-000000000000}"/>
            </ac:spMkLst>
          </pc:spChg>
        </pc:sldLayoutChg>
        <pc:sldLayoutChg chg="modSp">
          <pc:chgData name="lamiel brasseur" userId="7bf3463f-0418-4098-abb7-29e64700c1b3" providerId="ADAL" clId="{4E17F724-D67E-4AC5-9BB8-79713294263C}" dt="2020-12-02T13:05:22.707" v="0"/>
          <pc:sldLayoutMkLst>
            <pc:docMk/>
            <pc:sldMasterMk cId="0" sldId="2147483664"/>
            <pc:sldLayoutMk cId="0" sldId="2147483677"/>
          </pc:sldLayoutMkLst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7"/>
              <ac:spMk id="2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7"/>
              <ac:spMk id="3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7"/>
              <ac:spMk id="4" creationId="{00000000-0000-0000-0000-000000000000}"/>
            </ac:spMkLst>
          </pc:spChg>
          <pc:spChg chg="mod">
            <ac:chgData name="lamiel brasseur" userId="7bf3463f-0418-4098-abb7-29e64700c1b3" providerId="ADAL" clId="{4E17F724-D67E-4AC5-9BB8-79713294263C}" dt="2020-12-02T13:05:22.707" v="0"/>
            <ac:spMkLst>
              <pc:docMk/>
              <pc:sldMasterMk cId="0" sldId="2147483664"/>
              <pc:sldLayoutMk cId="0" sldId="2147483677"/>
              <ac:spMk id="5" creationId="{00000000-0000-0000-0000-000000000000}"/>
            </ac:spMkLst>
          </pc:spChg>
        </pc:sldLayoutChg>
      </pc:sldMasterChg>
      <pc:sldMasterChg chg="addSp delSp mod">
        <pc:chgData name="lamiel brasseur" userId="7bf3463f-0418-4098-abb7-29e64700c1b3" providerId="ADAL" clId="{4E17F724-D67E-4AC5-9BB8-79713294263C}" dt="2020-12-02T13:06:43.234" v="4" actId="478"/>
        <pc:sldMasterMkLst>
          <pc:docMk/>
          <pc:sldMasterMk cId="1536274617" sldId="2147483678"/>
        </pc:sldMasterMkLst>
        <pc:spChg chg="add del">
          <ac:chgData name="lamiel brasseur" userId="7bf3463f-0418-4098-abb7-29e64700c1b3" providerId="ADAL" clId="{4E17F724-D67E-4AC5-9BB8-79713294263C}" dt="2020-12-02T13:06:43.234" v="4" actId="478"/>
          <ac:spMkLst>
            <pc:docMk/>
            <pc:sldMasterMk cId="1536274617" sldId="2147483678"/>
            <ac:spMk id="7" creationId="{63FA3FB3-0323-494B-B732-1EA3968D41DA}"/>
          </ac:spMkLst>
        </pc:spChg>
        <pc:spChg chg="add">
          <ac:chgData name="lamiel brasseur" userId="7bf3463f-0418-4098-abb7-29e64700c1b3" providerId="ADAL" clId="{4E17F724-D67E-4AC5-9BB8-79713294263C}" dt="2020-12-02T13:06:40.232" v="2"/>
          <ac:spMkLst>
            <pc:docMk/>
            <pc:sldMasterMk cId="1536274617" sldId="2147483678"/>
            <ac:spMk id="8" creationId="{26979800-BCBA-4101-8F47-9E44DF7277D2}"/>
          </ac:spMkLst>
        </pc:spChg>
      </pc:sldMasterChg>
      <pc:sldMasterChg chg="addSp delSp mod">
        <pc:chgData name="lamiel brasseur" userId="7bf3463f-0418-4098-abb7-29e64700c1b3" providerId="ADAL" clId="{4E17F724-D67E-4AC5-9BB8-79713294263C}" dt="2020-12-02T13:07:17.030" v="6" actId="478"/>
        <pc:sldMasterMkLst>
          <pc:docMk/>
          <pc:sldMasterMk cId="2838983702" sldId="2147483690"/>
        </pc:sldMasterMkLst>
        <pc:spChg chg="add del">
          <ac:chgData name="lamiel brasseur" userId="7bf3463f-0418-4098-abb7-29e64700c1b3" providerId="ADAL" clId="{4E17F724-D67E-4AC5-9BB8-79713294263C}" dt="2020-12-02T13:07:17.030" v="6" actId="478"/>
          <ac:spMkLst>
            <pc:docMk/>
            <pc:sldMasterMk cId="2838983702" sldId="2147483690"/>
            <ac:spMk id="7" creationId="{76927F78-BD97-48BE-BD72-C0FC476828F7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fld id="{9756BA01-DC2C-4297-B7A7-569B2C062C8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502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fld id="{3AB689F4-EE7A-4895-BA03-49EB323A7AA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64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9187" cy="3487738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591" y="4416099"/>
            <a:ext cx="5145220" cy="41824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6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9187" cy="3487738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591" y="4416099"/>
            <a:ext cx="5145220" cy="41824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4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9187" cy="3487738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591" y="4416099"/>
            <a:ext cx="5145220" cy="41824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7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3DC9A-8AE5-41FB-AF40-69D0F7F4C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A5634F-9587-4388-B582-5BF640A4D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B1B61C-6712-4C78-BA52-6400497C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0FB415-C8EB-4C75-9FEC-8E709BA6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2F126F-0433-4E0F-8FFF-D72C4F25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212137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2B23F6-A23C-487D-B2FB-D9FD0EDB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2743F9-57DB-4EC0-97E4-BDA0021AC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AFA78F-D665-4C5E-9F23-1C065E5F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BBD6D9-490E-42BC-9C54-7007F721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19A85-32AE-47EC-B354-9D2E655D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09198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97F5766-B766-4D1E-8311-0C42D9E0F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DAA41F-315E-4329-89F7-40F8CB2CB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2BE53C-CCA1-420F-9A33-EA04EDAE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09F6BD-9061-4956-96ED-0D1B3AD8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C4EE-0546-45A9-8DA5-BE1FAD2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39729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32DB1-DE94-4DF9-B80C-61CF1295A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3D940-4764-410D-9678-655042F9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FF3A0-CAF2-4D4C-97E7-406D01BC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5CE22F-4EB4-4BD8-BCF8-83229974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62DC18-673B-4F82-BDE1-0481B18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17178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A7A13-09EE-4B3D-A956-F4A039F8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5AEBDF-230D-4D4B-A6C9-144107283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AA750B-B4C6-4E48-A138-FED46109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4D408C-E963-4F06-B23F-26374A00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730009-464D-43FB-B442-34DA1096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008485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8D8E2-4759-4BE8-BAC5-E8C086F8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C13494-1FFC-4CC6-9B13-5E3DF6161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53386A-4A23-41CF-836F-021FBFA91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F98323-0B4A-4086-B965-8DAB7756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05A741-5915-4CBF-ABF1-CA4C8B63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0CE269-E8B0-41FB-9F3C-D1A53A94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307475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020FF-0192-4355-BAE4-D49CC7CB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CF6577-F6C4-40C9-BD4B-0C8CD8E1D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B6999E-FC33-4393-9FD4-20BA84510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4FE3D7-3441-40D4-B942-9238CB775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7694877-178C-467F-8E8D-BCBC1617B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7A132C-0C88-4E14-871F-A7C354EB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F15032-FA39-471B-A7DF-F2FE7C67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943304-6C2A-435E-A215-D6AC65CE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2181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D39FF-BC86-4621-AFB2-0BA0CBB0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4347CCC-6934-48CE-A795-934F02F9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BEFE07-D2E4-47BE-B5CF-D6E5D7CA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BA38A3-F896-4F1F-93B5-65A77353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24129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F88B71-DDCC-44DA-A77F-5E6935D4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9634E6-F24E-4E46-ABF4-AB1C0A00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007018-C98E-42AE-857D-59ED1A9C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411335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0E222-07A6-42A4-AFA4-9939CBE83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3EDC0B-027F-4199-A0CF-236FFFD32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62B930-BB55-4DBF-B108-9C6AB9CCA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8C09E8-1B6E-4836-8084-383EB0BE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8C6B4D-A0DB-47E8-865F-EFF8C6D5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BA05C2-373F-49F2-921E-DD94CB39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516172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468D9E-BDFE-4B06-ADC9-3F83F7F6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6EBFB4-4DE4-4531-8281-B41DCE3D1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307840-CE09-416E-8C91-4D9604EFA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9D5C9B-ABAC-4944-AA9F-1D40E36C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350C75-87D6-42AB-A384-3BCF070D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76FC5E-3F5F-4072-9F75-078EA452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4252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03A3FD-0667-47AA-817C-8ACDA710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CFF9FC-7C47-4A3B-9BEB-64D050E18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9E1B2-F82D-4804-B1D5-0398541B9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38C4C-C9BA-4D75-BA92-9DDC36E6441F}" type="datetimeFigureOut">
              <a:rPr lang="fr-CA" smtClean="0"/>
              <a:t>2020-12-02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147E36-C7F1-4113-A87C-77758240E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B22A6F-E87C-477D-A236-5754F12D1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595E-4090-4E83-9302-F7CA796082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898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5D49E4-6B20-4E6D-B523-8E26A9DB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8529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CA" sz="6700" dirty="0">
                <a:solidFill>
                  <a:schemeClr val="accent1">
                    <a:lumMod val="50000"/>
                  </a:schemeClr>
                </a:solidFill>
                <a:latin typeface="DIN Engschrift Std" panose="020B0606020202020204" pitchFamily="34" charset="0"/>
              </a:rPr>
              <a:t>SURVEILLANCE D’EXAMEN AVEC ZOOM</a:t>
            </a:r>
            <a:br>
              <a:rPr lang="fr-CA" dirty="0">
                <a:latin typeface="DIN Engschrift Std" panose="020B0606020202020204" pitchFamily="34" charset="0"/>
              </a:rPr>
            </a:br>
            <a:br>
              <a:rPr lang="fr-CA" dirty="0">
                <a:latin typeface="DIN Engschrift Std" panose="020B0606020202020204" pitchFamily="34" charset="0"/>
              </a:rPr>
            </a:br>
            <a:r>
              <a:rPr lang="fr-CA" sz="4000" dirty="0">
                <a:solidFill>
                  <a:srgbClr val="C00000"/>
                </a:solidFill>
                <a:latin typeface="DIN Engschrift Std" panose="020B0606020202020204" pitchFamily="34" charset="0"/>
              </a:rPr>
              <a:t>Consignes à afficher aux étudiants en utilisant la fonction </a:t>
            </a:r>
            <a:br>
              <a:rPr lang="fr-CA" sz="4000" dirty="0">
                <a:solidFill>
                  <a:srgbClr val="C00000"/>
                </a:solidFill>
                <a:latin typeface="DIN Engschrift Std" panose="020B0606020202020204" pitchFamily="34" charset="0"/>
              </a:rPr>
            </a:br>
            <a:r>
              <a:rPr lang="fr-CA" sz="4000" dirty="0">
                <a:solidFill>
                  <a:srgbClr val="C00000"/>
                </a:solidFill>
                <a:latin typeface="DIN Engschrift Std" panose="020B0606020202020204" pitchFamily="34" charset="0"/>
              </a:rPr>
              <a:t>«partage d’écran» de Zoom</a:t>
            </a:r>
            <a:endParaRPr lang="fr-CA" dirty="0">
              <a:solidFill>
                <a:srgbClr val="C00000"/>
              </a:solidFill>
              <a:latin typeface="DIN Engschrift Std" panose="020B0606020202020204" pitchFamily="34" charset="0"/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A379FB9D-EDF4-48D7-92B6-7F878116E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424" y="0"/>
            <a:ext cx="2297152" cy="2297152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3C321C-95F5-43C6-B8FB-C3CFC42E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90796" y="258522"/>
            <a:ext cx="10515600" cy="1325563"/>
          </a:xfrm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DIN Engschrift Std"/>
              </a:rPr>
              <a:t>AVANT LE DÉBUT DE L’EXAMEN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13678" y="1856761"/>
            <a:ext cx="10158761" cy="455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Technologie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Caméra allumée, micro éteint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rgbClr val="000000"/>
                </a:solidFill>
                <a:latin typeface="DIN OT" panose="020B0504020201010104" pitchFamily="34" charset="0"/>
              </a:rPr>
              <a:t>Retirer les écouteurs, mettre des bouchons au besoin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Épinglez la vidéo </a:t>
            </a:r>
            <a:r>
              <a:rPr lang="fr-CA" sz="2200" dirty="0">
                <a:solidFill>
                  <a:srgbClr val="000000"/>
                </a:solidFill>
                <a:latin typeface="DIN OT" panose="020B0504020201010104" pitchFamily="34" charset="0"/>
              </a:rPr>
              <a:t>du surveillant pour minimiser l’utilisation de votre bande-passante</a:t>
            </a:r>
            <a:endParaRPr lang="fr-CA" sz="22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>
              <a:lnSpc>
                <a:spcPct val="120000"/>
              </a:lnSpc>
            </a:pPr>
            <a:endParaRPr lang="fr-CA" sz="5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Accédez à Zone Cours et rendez-vous dans Remise de travaux ou </a:t>
            </a:r>
            <a:r>
              <a:rPr lang="fr-CA" sz="2400" dirty="0" err="1">
                <a:solidFill>
                  <a:srgbClr val="000000"/>
                </a:solidFill>
                <a:latin typeface="DIN OT" panose="020B0504020201010104" pitchFamily="34" charset="0"/>
              </a:rPr>
              <a:t>Test&amp;Quiz</a:t>
            </a:r>
            <a:endParaRPr lang="fr-CA" sz="240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fr-CA" sz="7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Deux surveillants sont avec vous aujourd’hui. Communiquez avec </a:t>
            </a: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un des surveillants</a:t>
            </a: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 par </a:t>
            </a:r>
            <a:r>
              <a:rPr lang="fr-CA" sz="2400" b="0" i="1" dirty="0">
                <a:solidFill>
                  <a:srgbClr val="000000"/>
                </a:solidFill>
                <a:latin typeface="DIN OT" panose="020B0504020201010104" pitchFamily="34" charset="0"/>
              </a:rPr>
              <a:t>clavardage/</a:t>
            </a:r>
            <a:r>
              <a:rPr lang="fr-CA" sz="2400" i="1" dirty="0">
                <a:solidFill>
                  <a:srgbClr val="000000"/>
                </a:solidFill>
                <a:latin typeface="DIN OT" panose="020B0504020201010104" pitchFamily="34" charset="0"/>
              </a:rPr>
              <a:t>chat</a:t>
            </a: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 privé en cas de problème.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fr-CA" sz="2400" b="0" dirty="0">
              <a:solidFill>
                <a:srgbClr val="000000"/>
              </a:solidFill>
              <a:latin typeface="DIN OT" panose="020B0504020201010104" pitchFamily="34" charset="0"/>
            </a:endParaRPr>
          </a:p>
        </p:txBody>
      </p:sp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DC80060E-D0DC-4A05-9782-3A61C2811D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43001" cy="1143001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431AF77-4EDA-4B03-94D8-C277D38FF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2096512" cy="125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3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5915"/>
            <a:ext cx="10515600" cy="1325563"/>
          </a:xfrm>
          <a:noFill/>
          <a:ln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DIN Engschrift Std" panose="020B0606020202020204" pitchFamily="34" charset="0"/>
              </a:rPr>
              <a:t>DURANT L’EXAMEN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02164" y="1356403"/>
            <a:ext cx="9387672" cy="4716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Technologie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u="sng" dirty="0">
                <a:solidFill>
                  <a:srgbClr val="000000"/>
                </a:solidFill>
                <a:latin typeface="DIN OT" panose="020B0504020201010104" pitchFamily="34" charset="0"/>
              </a:rPr>
              <a:t>Votre c</a:t>
            </a:r>
            <a:r>
              <a:rPr lang="fr-CA" sz="2200" b="0" u="sng" dirty="0">
                <a:solidFill>
                  <a:srgbClr val="000000"/>
                </a:solidFill>
                <a:latin typeface="DIN OT" panose="020B0504020201010104" pitchFamily="34" charset="0"/>
              </a:rPr>
              <a:t>améra</a:t>
            </a: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 demeure allumée en tout temps, pointée sur vous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rgbClr val="000000"/>
                </a:solidFill>
                <a:latin typeface="DIN OT" panose="020B0504020201010104" pitchFamily="34" charset="0"/>
              </a:rPr>
              <a:t>Votre micro demeure fermé</a:t>
            </a:r>
            <a:endParaRPr lang="fr-CA" sz="22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Ne pas couper le </a:t>
            </a:r>
            <a:r>
              <a:rPr lang="fr-CA" sz="2200" b="0" u="sng" dirty="0">
                <a:solidFill>
                  <a:srgbClr val="000000"/>
                </a:solidFill>
                <a:latin typeface="DIN OT" panose="020B0504020201010104" pitchFamily="34" charset="0"/>
              </a:rPr>
              <a:t>son</a:t>
            </a: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, afin d’entendre les annonces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fr-CA" sz="8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>
              <a:lnSpc>
                <a:spcPct val="120000"/>
              </a:lnSpc>
            </a:pPr>
            <a:endParaRPr lang="fr-CA" sz="7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>
              <a:lnSpc>
                <a:spcPct val="120000"/>
              </a:lnSpc>
            </a:pP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2.  Communiquez avec </a:t>
            </a: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un</a:t>
            </a: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 surveillant par </a:t>
            </a:r>
            <a:r>
              <a:rPr lang="fr-CA" sz="2400" i="1" dirty="0">
                <a:solidFill>
                  <a:srgbClr val="000000"/>
                </a:solidFill>
                <a:latin typeface="DIN OT" panose="020B0504020201010104" pitchFamily="34" charset="0"/>
              </a:rPr>
              <a:t>chat</a:t>
            </a: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 privé</a:t>
            </a: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…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…si vous avez un problème technique</a:t>
            </a:r>
          </a:p>
          <a:p>
            <a:pPr marL="97155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CA" sz="2200" b="0" dirty="0">
                <a:solidFill>
                  <a:srgbClr val="000000"/>
                </a:solidFill>
                <a:latin typeface="DIN OT" panose="020B0504020201010104" pitchFamily="34" charset="0"/>
              </a:rPr>
              <a:t>…si vous devez quitter votre plan de travail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endParaRPr lang="fr-CA" sz="70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Si vous terminez l’examen avant l’heure</a:t>
            </a: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: écrivez à un des surveillants dans le </a:t>
            </a:r>
            <a:r>
              <a:rPr lang="fr-CA" sz="2400" b="0" i="1" dirty="0">
                <a:solidFill>
                  <a:srgbClr val="000000"/>
                </a:solidFill>
                <a:latin typeface="DIN OT" panose="020B0504020201010104" pitchFamily="34" charset="0"/>
              </a:rPr>
              <a:t>chat</a:t>
            </a:r>
            <a:r>
              <a:rPr lang="fr-CA" sz="2400" b="0" dirty="0">
                <a:solidFill>
                  <a:srgbClr val="000000"/>
                </a:solidFill>
                <a:latin typeface="DIN OT" panose="020B0504020201010104" pitchFamily="34" charset="0"/>
              </a:rPr>
              <a:t> privé.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endParaRPr lang="fr-CA" sz="2400" b="0" dirty="0">
              <a:solidFill>
                <a:srgbClr val="000000"/>
              </a:solidFill>
            </a:endParaRPr>
          </a:p>
        </p:txBody>
      </p:sp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08365EC0-4576-42DB-B32E-F5AD79800A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43001" cy="1143001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3ED71FC-279B-41E6-BDF3-57D91D48D6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2096512" cy="125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8343" y="276469"/>
            <a:ext cx="10515600" cy="1325563"/>
          </a:xfrm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DIN Engschrift Std" panose="020B0606020202020204" pitchFamily="34" charset="0"/>
              </a:rPr>
              <a:t>À LA FIN DE L’EXAMEN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43000" y="1512268"/>
            <a:ext cx="9677605" cy="501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fr-CA" sz="600" b="0" dirty="0">
              <a:solidFill>
                <a:srgbClr val="000000"/>
              </a:solidFill>
              <a:latin typeface="DIN OT" panose="020B05040202010101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Vérifiez que vous avez reçu le courriel de confirmation de la remise de votre examen. NOTE: </a:t>
            </a:r>
            <a:r>
              <a:rPr lang="fr-CA" dirty="0">
                <a:solidFill>
                  <a:srgbClr val="000000"/>
                </a:solidFill>
                <a:latin typeface="DIN OT" panose="020B0504020201010104" pitchFamily="34" charset="0"/>
              </a:rPr>
              <a:t>Si votre examen a été remis de façon automatique, ce courriel prendra plusieurs minutes à vous parvenir, alors vous pouvez quitter.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Si vous bénéficiez de temps supplémentaire pour l’examen, demeurez en ligne et poursuivez sans vous soucier du départ des autres.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Signalez votre départ de la rencontre Zoom par un message dans le </a:t>
            </a:r>
            <a:r>
              <a:rPr lang="fr-CA" sz="2400" i="1" dirty="0">
                <a:solidFill>
                  <a:srgbClr val="000000"/>
                </a:solidFill>
                <a:latin typeface="DIN OT" panose="020B0504020201010104" pitchFamily="34" charset="0"/>
              </a:rPr>
              <a:t>chat</a:t>
            </a: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 privé.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2400" dirty="0">
                <a:solidFill>
                  <a:srgbClr val="000000"/>
                </a:solidFill>
                <a:latin typeface="DIN OT" panose="020B0504020201010104" pitchFamily="34" charset="0"/>
              </a:rPr>
              <a:t>Reposez-vous!</a:t>
            </a:r>
          </a:p>
          <a:p>
            <a:pPr algn="ctr">
              <a:lnSpc>
                <a:spcPct val="120000"/>
              </a:lnSpc>
            </a:pPr>
            <a:r>
              <a:rPr lang="fr-CA" sz="3600" i="1" dirty="0">
                <a:solidFill>
                  <a:srgbClr val="000000"/>
                </a:solidFill>
                <a:latin typeface="DIN OT" panose="020B0504020201010104" pitchFamily="34" charset="0"/>
              </a:rPr>
              <a:t>Merci!</a:t>
            </a:r>
            <a:endParaRPr lang="fr-CA" sz="2200" i="1" dirty="0">
              <a:solidFill>
                <a:srgbClr val="000000"/>
              </a:solidFill>
              <a:latin typeface="DIN OT" panose="020B0504020201010104" pitchFamily="34" charset="0"/>
            </a:endParaRPr>
          </a:p>
        </p:txBody>
      </p:sp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9698F3F7-044C-41CA-9DD5-CD13CFB19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43001" cy="1143001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998E699-DE97-47E4-ADEA-0128623374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2096512" cy="125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8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24C429E020224194B921C68D0429DE" ma:contentTypeVersion="12" ma:contentTypeDescription="Crée un document." ma:contentTypeScope="" ma:versionID="e2e5a7c991c2e37f6572da15c93043e1">
  <xsd:schema xmlns:xsd="http://www.w3.org/2001/XMLSchema" xmlns:xs="http://www.w3.org/2001/XMLSchema" xmlns:p="http://schemas.microsoft.com/office/2006/metadata/properties" xmlns:ns2="5e206e25-d050-41e2-a671-fc7d699e6c0a" xmlns:ns3="3ef0900c-4473-401c-80c8-c27f5eb96822" targetNamespace="http://schemas.microsoft.com/office/2006/metadata/properties" ma:root="true" ma:fieldsID="2e6227bb7fa22c4e7f916d5372a97a3b" ns2:_="" ns3:_="">
    <xsd:import namespace="5e206e25-d050-41e2-a671-fc7d699e6c0a"/>
    <xsd:import namespace="3ef0900c-4473-401c-80c8-c27f5eb968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06e25-d050-41e2-a671-fc7d699e6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0900c-4473-401c-80c8-c27f5eb9682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B6D070-EBE1-4383-A24A-552DEF162753}">
  <ds:schemaRefs>
    <ds:schemaRef ds:uri="http://www.w3.org/XML/1998/namespace"/>
    <ds:schemaRef ds:uri="3ef0900c-4473-401c-80c8-c27f5eb96822"/>
    <ds:schemaRef ds:uri="http://purl.org/dc/terms/"/>
    <ds:schemaRef ds:uri="5e206e25-d050-41e2-a671-fc7d699e6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C947F8-B917-45F1-AED6-0385C85474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467178-C92A-49AC-869E-D6EA40E5F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206e25-d050-41e2-a671-fc7d699e6c0a"/>
    <ds:schemaRef ds:uri="3ef0900c-4473-401c-80c8-c27f5eb968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47869</TotalTime>
  <Words>249</Words>
  <Application>Microsoft Office PowerPoint</Application>
  <PresentationFormat>Grand écran</PresentationFormat>
  <Paragraphs>30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DIN Engschrift Std</vt:lpstr>
      <vt:lpstr>DIN OT</vt:lpstr>
      <vt:lpstr>Thème Office</vt:lpstr>
      <vt:lpstr>SURVEILLANCE D’EXAMEN AVEC ZOOM  Consignes à afficher aux étudiants en utilisant la fonction  «partage d’écran» de Zoom</vt:lpstr>
      <vt:lpstr>AVANT LE DÉBUT DE L’EXAMEN</vt:lpstr>
      <vt:lpstr>DURANT L’EXAMEN</vt:lpstr>
      <vt:lpstr>À LA FIN DE L’EXAMEN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FRW class notes</dc:title>
  <dc:creator>Stephen P. Zeldes</dc:creator>
  <cp:lastModifiedBy>lamiel brasseur</cp:lastModifiedBy>
  <cp:revision>1475</cp:revision>
  <cp:lastPrinted>2020-10-22T13:51:03Z</cp:lastPrinted>
  <dcterms:created xsi:type="dcterms:W3CDTF">2007-06-19T19:59:29Z</dcterms:created>
  <dcterms:modified xsi:type="dcterms:W3CDTF">2020-12-02T18:07:36Z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0x0101006E24C429E020224194B921C68D0429DE</vt:lpwstr>
  </property>
</Properties>
</file>