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81" r:id="rId6"/>
    <p:sldId id="311" r:id="rId7"/>
    <p:sldId id="4231" r:id="rId8"/>
    <p:sldId id="4271" r:id="rId9"/>
    <p:sldId id="4276" r:id="rId10"/>
    <p:sldId id="4278" r:id="rId11"/>
    <p:sldId id="4279" r:id="rId12"/>
    <p:sldId id="4280" r:id="rId13"/>
    <p:sldId id="4277" r:id="rId14"/>
    <p:sldId id="4282" r:id="rId15"/>
    <p:sldId id="4283" r:id="rId16"/>
    <p:sldId id="4284" r:id="rId17"/>
    <p:sldId id="4275" r:id="rId18"/>
    <p:sldId id="4285" r:id="rId19"/>
    <p:sldId id="4286" r:id="rId20"/>
    <p:sldId id="4287" r:id="rId21"/>
    <p:sldId id="4288" r:id="rId22"/>
    <p:sldId id="4289" r:id="rId23"/>
    <p:sldId id="4300" r:id="rId24"/>
    <p:sldId id="4301" r:id="rId25"/>
    <p:sldId id="4273" r:id="rId26"/>
    <p:sldId id="4292" r:id="rId27"/>
    <p:sldId id="4293" r:id="rId28"/>
    <p:sldId id="4294" r:id="rId29"/>
    <p:sldId id="4274" r:id="rId30"/>
    <p:sldId id="4295" r:id="rId31"/>
    <p:sldId id="4296" r:id="rId32"/>
    <p:sldId id="4297" r:id="rId33"/>
    <p:sldId id="4298" r:id="rId34"/>
    <p:sldId id="4299" r:id="rId35"/>
    <p:sldId id="4290" r:id="rId36"/>
    <p:sldId id="4306" r:id="rId37"/>
    <p:sldId id="4305" r:id="rId38"/>
    <p:sldId id="4304" r:id="rId39"/>
    <p:sldId id="4193" r:id="rId4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4F74C547-5F21-414B-AA7E-1A44AA71C1CB}">
          <p14:sldIdLst>
            <p14:sldId id="281"/>
            <p14:sldId id="311"/>
            <p14:sldId id="4231"/>
            <p14:sldId id="4271"/>
          </p14:sldIdLst>
        </p14:section>
        <p14:section name="Se connecter" id="{7021A391-FD73-493F-A7F1-88A0844F584F}">
          <p14:sldIdLst>
            <p14:sldId id="4276"/>
            <p14:sldId id="4278"/>
            <p14:sldId id="4279"/>
            <p14:sldId id="4280"/>
          </p14:sldIdLst>
        </p14:section>
        <p14:section name="Créer un événement" id="{9CEB47C4-D019-480B-9192-B4A7052864C6}">
          <p14:sldIdLst>
            <p14:sldId id="4277"/>
            <p14:sldId id="4282"/>
            <p14:sldId id="4283"/>
            <p14:sldId id="4284"/>
          </p14:sldIdLst>
        </p14:section>
        <p14:section name="Activité" id="{105BA7D7-7100-4109-BF03-0DF4A13A1BE8}">
          <p14:sldIdLst/>
        </p14:section>
        <p14:section name="Types de questions" id="{61D86E31-5577-4491-B3D2-07FD215606CB}">
          <p14:sldIdLst>
            <p14:sldId id="4275"/>
            <p14:sldId id="4285"/>
            <p14:sldId id="4286"/>
            <p14:sldId id="4287"/>
            <p14:sldId id="4288"/>
            <p14:sldId id="4289"/>
            <p14:sldId id="4300"/>
            <p14:sldId id="4301"/>
          </p14:sldIdLst>
        </p14:section>
        <p14:section name="Paramétrage" id="{68258CC9-D782-46E3-95D9-E192C7C08049}">
          <p14:sldIdLst>
            <p14:sldId id="4273"/>
            <p14:sldId id="4292"/>
            <p14:sldId id="4293"/>
            <p14:sldId id="4294"/>
          </p14:sldIdLst>
        </p14:section>
        <p14:section name="Intégration" id="{488780AC-869A-43CB-A712-D491EEAA0D0B}">
          <p14:sldIdLst>
            <p14:sldId id="4274"/>
            <p14:sldId id="4295"/>
            <p14:sldId id="4296"/>
            <p14:sldId id="4297"/>
            <p14:sldId id="4298"/>
            <p14:sldId id="4299"/>
          </p14:sldIdLst>
        </p14:section>
        <p14:section name="Pour conclure" id="{32BEFCE6-AB72-4F06-8582-A7B039C4CCEC}">
          <p14:sldIdLst>
            <p14:sldId id="4290"/>
            <p14:sldId id="4306"/>
            <p14:sldId id="4305"/>
            <p14:sldId id="4304"/>
            <p14:sldId id="41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19686E-64E0-4BB5-B3CF-4869145BB184}" v="301" dt="2020-08-12T15:25:56.7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5/10/relationships/revisionInfo" Target="revisionInfo.xml"/><Relationship Id="rId20" Type="http://schemas.openxmlformats.org/officeDocument/2006/relationships/slide" Target="slides/slide15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uen cariou" userId="dfcea537-484f-48e2-9949-9e9ff743e1d0" providerId="ADAL" clId="{E1F78161-C9B1-4CBD-96B9-3AF67E800F9A}"/>
    <pc:docChg chg="undo redo custSel mod addSld delSld modSld sldOrd addSection modSection">
      <pc:chgData name="youen cariou" userId="dfcea537-484f-48e2-9949-9e9ff743e1d0" providerId="ADAL" clId="{E1F78161-C9B1-4CBD-96B9-3AF67E800F9A}" dt="2020-08-10T17:07:07.365" v="962" actId="26606"/>
      <pc:docMkLst>
        <pc:docMk/>
      </pc:docMkLst>
      <pc:sldChg chg="addSp delSp del">
        <pc:chgData name="youen cariou" userId="dfcea537-484f-48e2-9949-9e9ff743e1d0" providerId="ADAL" clId="{E1F78161-C9B1-4CBD-96B9-3AF67E800F9A}" dt="2020-08-10T16:37:38.343" v="346" actId="47"/>
        <pc:sldMkLst>
          <pc:docMk/>
          <pc:sldMk cId="1109599448" sldId="258"/>
        </pc:sldMkLst>
        <pc:picChg chg="add del">
          <ac:chgData name="youen cariou" userId="dfcea537-484f-48e2-9949-9e9ff743e1d0" providerId="ADAL" clId="{E1F78161-C9B1-4CBD-96B9-3AF67E800F9A}" dt="2020-08-10T16:36:33.898" v="334"/>
          <ac:picMkLst>
            <pc:docMk/>
            <pc:sldMk cId="1109599448" sldId="258"/>
            <ac:picMk id="8" creationId="{A9887408-1B78-4CE0-BF4A-598109ACC597}"/>
          </ac:picMkLst>
        </pc:picChg>
      </pc:sldChg>
      <pc:sldChg chg="del">
        <pc:chgData name="youen cariou" userId="dfcea537-484f-48e2-9949-9e9ff743e1d0" providerId="ADAL" clId="{E1F78161-C9B1-4CBD-96B9-3AF67E800F9A}" dt="2020-08-10T16:38:17.790" v="355" actId="47"/>
        <pc:sldMkLst>
          <pc:docMk/>
          <pc:sldMk cId="3791346529" sldId="259"/>
        </pc:sldMkLst>
      </pc:sldChg>
      <pc:sldChg chg="del">
        <pc:chgData name="youen cariou" userId="dfcea537-484f-48e2-9949-9e9ff743e1d0" providerId="ADAL" clId="{E1F78161-C9B1-4CBD-96B9-3AF67E800F9A}" dt="2020-08-10T16:43:09.534" v="396" actId="47"/>
        <pc:sldMkLst>
          <pc:docMk/>
          <pc:sldMk cId="3310296343" sldId="260"/>
        </pc:sldMkLst>
      </pc:sldChg>
      <pc:sldChg chg="addSp delSp modSp del mod">
        <pc:chgData name="youen cariou" userId="dfcea537-484f-48e2-9949-9e9ff743e1d0" providerId="ADAL" clId="{E1F78161-C9B1-4CBD-96B9-3AF67E800F9A}" dt="2020-08-10T16:42:22.728" v="387" actId="47"/>
        <pc:sldMkLst>
          <pc:docMk/>
          <pc:sldMk cId="552244071" sldId="261"/>
        </pc:sldMkLst>
        <pc:spChg chg="add mod">
          <ac:chgData name="youen cariou" userId="dfcea537-484f-48e2-9949-9e9ff743e1d0" providerId="ADAL" clId="{E1F78161-C9B1-4CBD-96B9-3AF67E800F9A}" dt="2020-08-10T16:42:19.230" v="385" actId="21"/>
          <ac:spMkLst>
            <pc:docMk/>
            <pc:sldMk cId="552244071" sldId="261"/>
            <ac:spMk id="3" creationId="{01D7DE6A-DDAE-4FE2-99D9-AC4242794F0B}"/>
          </ac:spMkLst>
        </pc:spChg>
        <pc:picChg chg="del">
          <ac:chgData name="youen cariou" userId="dfcea537-484f-48e2-9949-9e9ff743e1d0" providerId="ADAL" clId="{E1F78161-C9B1-4CBD-96B9-3AF67E800F9A}" dt="2020-08-10T16:42:19.230" v="385" actId="21"/>
          <ac:picMkLst>
            <pc:docMk/>
            <pc:sldMk cId="552244071" sldId="261"/>
            <ac:picMk id="4" creationId="{CD4841F6-A655-439A-8ABE-127F951B76D5}"/>
          </ac:picMkLst>
        </pc:picChg>
      </pc:sldChg>
      <pc:sldChg chg="del">
        <pc:chgData name="youen cariou" userId="dfcea537-484f-48e2-9949-9e9ff743e1d0" providerId="ADAL" clId="{E1F78161-C9B1-4CBD-96B9-3AF67E800F9A}" dt="2020-08-10T16:44:39.201" v="415" actId="47"/>
        <pc:sldMkLst>
          <pc:docMk/>
          <pc:sldMk cId="1218708847" sldId="262"/>
        </pc:sldMkLst>
      </pc:sldChg>
      <pc:sldChg chg="addSp modSp mod chgLayout">
        <pc:chgData name="youen cariou" userId="dfcea537-484f-48e2-9949-9e9ff743e1d0" providerId="ADAL" clId="{E1F78161-C9B1-4CBD-96B9-3AF67E800F9A}" dt="2020-08-10T16:52:22.295" v="514" actId="167"/>
        <pc:sldMkLst>
          <pc:docMk/>
          <pc:sldMk cId="2990868493" sldId="264"/>
        </pc:sldMkLst>
        <pc:spChg chg="add mod ord">
          <ac:chgData name="youen cariou" userId="dfcea537-484f-48e2-9949-9e9ff743e1d0" providerId="ADAL" clId="{E1F78161-C9B1-4CBD-96B9-3AF67E800F9A}" dt="2020-08-10T16:18:18.003" v="67" actId="20577"/>
          <ac:spMkLst>
            <pc:docMk/>
            <pc:sldMk cId="2990868493" sldId="264"/>
            <ac:spMk id="2" creationId="{804160C6-99C1-4A58-A713-2CE05E510DD0}"/>
          </ac:spMkLst>
        </pc:spChg>
        <pc:graphicFrameChg chg="mod ord">
          <ac:chgData name="youen cariou" userId="dfcea537-484f-48e2-9949-9e9ff743e1d0" providerId="ADAL" clId="{E1F78161-C9B1-4CBD-96B9-3AF67E800F9A}" dt="2020-08-10T16:18:10.228" v="41" actId="700"/>
          <ac:graphicFrameMkLst>
            <pc:docMk/>
            <pc:sldMk cId="2990868493" sldId="264"/>
            <ac:graphicFrameMk id="6" creationId="{F23D859A-2547-4EDD-A1E2-0CA95ABDB01D}"/>
          </ac:graphicFrameMkLst>
        </pc:graphicFrameChg>
        <pc:picChg chg="add mod">
          <ac:chgData name="youen cariou" userId="dfcea537-484f-48e2-9949-9e9ff743e1d0" providerId="ADAL" clId="{E1F78161-C9B1-4CBD-96B9-3AF67E800F9A}" dt="2020-08-10T16:52:22.295" v="514" actId="167"/>
          <ac:picMkLst>
            <pc:docMk/>
            <pc:sldMk cId="2990868493" sldId="264"/>
            <ac:picMk id="4" creationId="{B6DE95E2-C478-4518-B377-7DEE5A9DB443}"/>
          </ac:picMkLst>
        </pc:picChg>
      </pc:sldChg>
      <pc:sldChg chg="del">
        <pc:chgData name="youen cariou" userId="dfcea537-484f-48e2-9949-9e9ff743e1d0" providerId="ADAL" clId="{E1F78161-C9B1-4CBD-96B9-3AF67E800F9A}" dt="2020-08-10T16:47:27.711" v="449" actId="47"/>
        <pc:sldMkLst>
          <pc:docMk/>
          <pc:sldMk cId="4152932099" sldId="265"/>
        </pc:sldMkLst>
      </pc:sldChg>
      <pc:sldChg chg="del">
        <pc:chgData name="youen cariou" userId="dfcea537-484f-48e2-9949-9e9ff743e1d0" providerId="ADAL" clId="{E1F78161-C9B1-4CBD-96B9-3AF67E800F9A}" dt="2020-08-10T16:27:01.721" v="214" actId="47"/>
        <pc:sldMkLst>
          <pc:docMk/>
          <pc:sldMk cId="1193657799" sldId="266"/>
        </pc:sldMkLst>
      </pc:sldChg>
      <pc:sldChg chg="del">
        <pc:chgData name="youen cariou" userId="dfcea537-484f-48e2-9949-9e9ff743e1d0" providerId="ADAL" clId="{E1F78161-C9B1-4CBD-96B9-3AF67E800F9A}" dt="2020-08-10T16:47:34.912" v="451" actId="47"/>
        <pc:sldMkLst>
          <pc:docMk/>
          <pc:sldMk cId="836557321" sldId="267"/>
        </pc:sldMkLst>
      </pc:sldChg>
      <pc:sldChg chg="del">
        <pc:chgData name="youen cariou" userId="dfcea537-484f-48e2-9949-9e9ff743e1d0" providerId="ADAL" clId="{E1F78161-C9B1-4CBD-96B9-3AF67E800F9A}" dt="2020-08-10T16:27:09.231" v="215" actId="47"/>
        <pc:sldMkLst>
          <pc:docMk/>
          <pc:sldMk cId="1125053859" sldId="268"/>
        </pc:sldMkLst>
      </pc:sldChg>
      <pc:sldChg chg="del">
        <pc:chgData name="youen cariou" userId="dfcea537-484f-48e2-9949-9e9ff743e1d0" providerId="ADAL" clId="{E1F78161-C9B1-4CBD-96B9-3AF67E800F9A}" dt="2020-08-10T16:47:41.602" v="453" actId="47"/>
        <pc:sldMkLst>
          <pc:docMk/>
          <pc:sldMk cId="2241267281" sldId="269"/>
        </pc:sldMkLst>
      </pc:sldChg>
      <pc:sldChg chg="del">
        <pc:chgData name="youen cariou" userId="dfcea537-484f-48e2-9949-9e9ff743e1d0" providerId="ADAL" clId="{E1F78161-C9B1-4CBD-96B9-3AF67E800F9A}" dt="2020-08-10T16:47:48.791" v="455" actId="47"/>
        <pc:sldMkLst>
          <pc:docMk/>
          <pc:sldMk cId="2929392705" sldId="270"/>
        </pc:sldMkLst>
      </pc:sldChg>
      <pc:sldChg chg="del">
        <pc:chgData name="youen cariou" userId="dfcea537-484f-48e2-9949-9e9ff743e1d0" providerId="ADAL" clId="{E1F78161-C9B1-4CBD-96B9-3AF67E800F9A}" dt="2020-08-10T16:27:18.921" v="216" actId="47"/>
        <pc:sldMkLst>
          <pc:docMk/>
          <pc:sldMk cId="2112215115" sldId="271"/>
        </pc:sldMkLst>
      </pc:sldChg>
      <pc:sldChg chg="del">
        <pc:chgData name="youen cariou" userId="dfcea537-484f-48e2-9949-9e9ff743e1d0" providerId="ADAL" clId="{E1F78161-C9B1-4CBD-96B9-3AF67E800F9A}" dt="2020-08-10T16:27:22.876" v="217" actId="47"/>
        <pc:sldMkLst>
          <pc:docMk/>
          <pc:sldMk cId="344276968" sldId="272"/>
        </pc:sldMkLst>
      </pc:sldChg>
      <pc:sldChg chg="del">
        <pc:chgData name="youen cariou" userId="dfcea537-484f-48e2-9949-9e9ff743e1d0" providerId="ADAL" clId="{E1F78161-C9B1-4CBD-96B9-3AF67E800F9A}" dt="2020-08-10T16:27:26.192" v="218" actId="47"/>
        <pc:sldMkLst>
          <pc:docMk/>
          <pc:sldMk cId="2055957775" sldId="273"/>
        </pc:sldMkLst>
      </pc:sldChg>
      <pc:sldChg chg="del">
        <pc:chgData name="youen cariou" userId="dfcea537-484f-48e2-9949-9e9ff743e1d0" providerId="ADAL" clId="{E1F78161-C9B1-4CBD-96B9-3AF67E800F9A}" dt="2020-08-10T16:47:58.961" v="459" actId="47"/>
        <pc:sldMkLst>
          <pc:docMk/>
          <pc:sldMk cId="1431362095" sldId="274"/>
        </pc:sldMkLst>
      </pc:sldChg>
      <pc:sldChg chg="del">
        <pc:chgData name="youen cariou" userId="dfcea537-484f-48e2-9949-9e9ff743e1d0" providerId="ADAL" clId="{E1F78161-C9B1-4CBD-96B9-3AF67E800F9A}" dt="2020-08-10T16:45:08.586" v="421" actId="47"/>
        <pc:sldMkLst>
          <pc:docMk/>
          <pc:sldMk cId="202579317" sldId="280"/>
        </pc:sldMkLst>
      </pc:sldChg>
      <pc:sldChg chg="addSp delSp modSp mod">
        <pc:chgData name="youen cariou" userId="dfcea537-484f-48e2-9949-9e9ff743e1d0" providerId="ADAL" clId="{E1F78161-C9B1-4CBD-96B9-3AF67E800F9A}" dt="2020-08-10T16:39:54.232" v="368" actId="26606"/>
        <pc:sldMkLst>
          <pc:docMk/>
          <pc:sldMk cId="3889960607" sldId="311"/>
        </pc:sldMkLst>
        <pc:spChg chg="mod">
          <ac:chgData name="youen cariou" userId="dfcea537-484f-48e2-9949-9e9ff743e1d0" providerId="ADAL" clId="{E1F78161-C9B1-4CBD-96B9-3AF67E800F9A}" dt="2020-08-10T16:39:54.232" v="368" actId="26606"/>
          <ac:spMkLst>
            <pc:docMk/>
            <pc:sldMk cId="3889960607" sldId="311"/>
            <ac:spMk id="2" creationId="{EC9A35D6-68FC-4DE7-9614-B26046BDE69D}"/>
          </ac:spMkLst>
        </pc:spChg>
        <pc:spChg chg="mod">
          <ac:chgData name="youen cariou" userId="dfcea537-484f-48e2-9949-9e9ff743e1d0" providerId="ADAL" clId="{E1F78161-C9B1-4CBD-96B9-3AF67E800F9A}" dt="2020-08-10T16:39:54.232" v="368" actId="26606"/>
          <ac:spMkLst>
            <pc:docMk/>
            <pc:sldMk cId="3889960607" sldId="311"/>
            <ac:spMk id="3" creationId="{CBD78FA7-A87D-4F48-80D0-80E2582C0143}"/>
          </ac:spMkLst>
        </pc:spChg>
        <pc:spChg chg="add">
          <ac:chgData name="youen cariou" userId="dfcea537-484f-48e2-9949-9e9ff743e1d0" providerId="ADAL" clId="{E1F78161-C9B1-4CBD-96B9-3AF67E800F9A}" dt="2020-08-10T16:39:54.232" v="368" actId="26606"/>
          <ac:spMkLst>
            <pc:docMk/>
            <pc:sldMk cId="3889960607" sldId="311"/>
            <ac:spMk id="93" creationId="{8FC9BE17-9A7B-462D-AE50-3D8777387304}"/>
          </ac:spMkLst>
        </pc:spChg>
        <pc:spChg chg="add">
          <ac:chgData name="youen cariou" userId="dfcea537-484f-48e2-9949-9e9ff743e1d0" providerId="ADAL" clId="{E1F78161-C9B1-4CBD-96B9-3AF67E800F9A}" dt="2020-08-10T16:39:54.232" v="368" actId="26606"/>
          <ac:spMkLst>
            <pc:docMk/>
            <pc:sldMk cId="3889960607" sldId="311"/>
            <ac:spMk id="95" creationId="{3EBE8569-6AEC-4B8C-8D53-2DE337CDBA65}"/>
          </ac:spMkLst>
        </pc:spChg>
        <pc:spChg chg="add">
          <ac:chgData name="youen cariou" userId="dfcea537-484f-48e2-9949-9e9ff743e1d0" providerId="ADAL" clId="{E1F78161-C9B1-4CBD-96B9-3AF67E800F9A}" dt="2020-08-10T16:39:54.232" v="368" actId="26606"/>
          <ac:spMkLst>
            <pc:docMk/>
            <pc:sldMk cId="3889960607" sldId="311"/>
            <ac:spMk id="97" creationId="{55D4142C-5077-457F-A6AD-3FECFDB39685}"/>
          </ac:spMkLst>
        </pc:spChg>
        <pc:spChg chg="add">
          <ac:chgData name="youen cariou" userId="dfcea537-484f-48e2-9949-9e9ff743e1d0" providerId="ADAL" clId="{E1F78161-C9B1-4CBD-96B9-3AF67E800F9A}" dt="2020-08-10T16:39:54.232" v="368" actId="26606"/>
          <ac:spMkLst>
            <pc:docMk/>
            <pc:sldMk cId="3889960607" sldId="311"/>
            <ac:spMk id="99" creationId="{7A5F0580-5EE9-419F-96EE-B6529EF6E7D0}"/>
          </ac:spMkLst>
        </pc:spChg>
        <pc:spChg chg="del">
          <ac:chgData name="youen cariou" userId="dfcea537-484f-48e2-9949-9e9ff743e1d0" providerId="ADAL" clId="{E1F78161-C9B1-4CBD-96B9-3AF67E800F9A}" dt="2020-08-10T16:39:54.232" v="368" actId="26606"/>
          <ac:spMkLst>
            <pc:docMk/>
            <pc:sldMk cId="3889960607" sldId="311"/>
            <ac:spMk id="142" creationId="{201CC55D-ED54-4C5C-95E6-10947BD1103B}"/>
          </ac:spMkLst>
        </pc:spChg>
        <pc:spChg chg="del">
          <ac:chgData name="youen cariou" userId="dfcea537-484f-48e2-9949-9e9ff743e1d0" providerId="ADAL" clId="{E1F78161-C9B1-4CBD-96B9-3AF67E800F9A}" dt="2020-08-10T16:39:54.232" v="368" actId="26606"/>
          <ac:spMkLst>
            <pc:docMk/>
            <pc:sldMk cId="3889960607" sldId="311"/>
            <ac:spMk id="148" creationId="{3873B707-463F-40B0-8227-E8CC6C67EB25}"/>
          </ac:spMkLst>
        </pc:spChg>
        <pc:spChg chg="del">
          <ac:chgData name="youen cariou" userId="dfcea537-484f-48e2-9949-9e9ff743e1d0" providerId="ADAL" clId="{E1F78161-C9B1-4CBD-96B9-3AF67E800F9A}" dt="2020-08-10T16:39:54.232" v="368" actId="26606"/>
          <ac:spMkLst>
            <pc:docMk/>
            <pc:sldMk cId="3889960607" sldId="311"/>
            <ac:spMk id="150" creationId="{C13237C8-E62C-4F0D-A318-BD6FB6C2D138}"/>
          </ac:spMkLst>
        </pc:spChg>
        <pc:spChg chg="del">
          <ac:chgData name="youen cariou" userId="dfcea537-484f-48e2-9949-9e9ff743e1d0" providerId="ADAL" clId="{E1F78161-C9B1-4CBD-96B9-3AF67E800F9A}" dt="2020-08-10T16:39:54.232" v="368" actId="26606"/>
          <ac:spMkLst>
            <pc:docMk/>
            <pc:sldMk cId="3889960607" sldId="311"/>
            <ac:spMk id="152" creationId="{19C9EAEA-39D0-4B0E-A0EB-51E7B26740B1}"/>
          </ac:spMkLst>
        </pc:spChg>
        <pc:grpChg chg="del">
          <ac:chgData name="youen cariou" userId="dfcea537-484f-48e2-9949-9e9ff743e1d0" providerId="ADAL" clId="{E1F78161-C9B1-4CBD-96B9-3AF67E800F9A}" dt="2020-08-10T16:39:54.232" v="368" actId="26606"/>
          <ac:grpSpMkLst>
            <pc:docMk/>
            <pc:sldMk cId="3889960607" sldId="311"/>
            <ac:grpSpMk id="144" creationId="{1DE889C7-FAD6-4397-98E2-05D503484459}"/>
          </ac:grpSpMkLst>
        </pc:grpChg>
        <pc:picChg chg="add mod ord">
          <ac:chgData name="youen cariou" userId="dfcea537-484f-48e2-9949-9e9ff743e1d0" providerId="ADAL" clId="{E1F78161-C9B1-4CBD-96B9-3AF67E800F9A}" dt="2020-08-10T16:39:54.232" v="368" actId="26606"/>
          <ac:picMkLst>
            <pc:docMk/>
            <pc:sldMk cId="3889960607" sldId="311"/>
            <ac:picMk id="12" creationId="{47BDCF46-475C-4D2E-90E9-E875FD790652}"/>
          </ac:picMkLst>
        </pc:picChg>
        <pc:picChg chg="del">
          <ac:chgData name="youen cariou" userId="dfcea537-484f-48e2-9949-9e9ff743e1d0" providerId="ADAL" clId="{E1F78161-C9B1-4CBD-96B9-3AF67E800F9A}" dt="2020-08-10T16:39:46.700" v="366" actId="478"/>
          <ac:picMkLst>
            <pc:docMk/>
            <pc:sldMk cId="3889960607" sldId="311"/>
            <ac:picMk id="2050" creationId="{BF0CFBF5-FE33-442B-882F-919595FF199F}"/>
          </ac:picMkLst>
        </pc:picChg>
      </pc:sldChg>
      <pc:sldChg chg="addSp delSp modSp mod modShow">
        <pc:chgData name="youen cariou" userId="dfcea537-484f-48e2-9949-9e9ff743e1d0" providerId="ADAL" clId="{E1F78161-C9B1-4CBD-96B9-3AF67E800F9A}" dt="2020-08-10T16:44:19.017" v="410" actId="729"/>
        <pc:sldMkLst>
          <pc:docMk/>
          <pc:sldMk cId="15428145" sldId="341"/>
        </pc:sldMkLst>
        <pc:spChg chg="mod">
          <ac:chgData name="youen cariou" userId="dfcea537-484f-48e2-9949-9e9ff743e1d0" providerId="ADAL" clId="{E1F78161-C9B1-4CBD-96B9-3AF67E800F9A}" dt="2020-08-10T16:40:44.234" v="376" actId="26606"/>
          <ac:spMkLst>
            <pc:docMk/>
            <pc:sldMk cId="15428145" sldId="341"/>
            <ac:spMk id="2" creationId="{20C9B451-0031-42F6-B38C-6E9FFD2705A7}"/>
          </ac:spMkLst>
        </pc:spChg>
        <pc:spChg chg="mod">
          <ac:chgData name="youen cariou" userId="dfcea537-484f-48e2-9949-9e9ff743e1d0" providerId="ADAL" clId="{E1F78161-C9B1-4CBD-96B9-3AF67E800F9A}" dt="2020-08-10T16:40:44.234" v="376" actId="26606"/>
          <ac:spMkLst>
            <pc:docMk/>
            <pc:sldMk cId="15428145" sldId="341"/>
            <ac:spMk id="4" creationId="{490F922A-469A-4798-B04C-885EC86782E3}"/>
          </ac:spMkLst>
        </pc:spChg>
        <pc:spChg chg="del">
          <ac:chgData name="youen cariou" userId="dfcea537-484f-48e2-9949-9e9ff743e1d0" providerId="ADAL" clId="{E1F78161-C9B1-4CBD-96B9-3AF67E800F9A}" dt="2020-08-10T16:40:44.234" v="376" actId="26606"/>
          <ac:spMkLst>
            <pc:docMk/>
            <pc:sldMk cId="15428145" sldId="341"/>
            <ac:spMk id="50" creationId="{117AB3D3-3C9C-4DED-809A-78734805B895}"/>
          </ac:spMkLst>
        </pc:spChg>
        <pc:spChg chg="del">
          <ac:chgData name="youen cariou" userId="dfcea537-484f-48e2-9949-9e9ff743e1d0" providerId="ADAL" clId="{E1F78161-C9B1-4CBD-96B9-3AF67E800F9A}" dt="2020-08-10T16:40:44.234" v="376" actId="26606"/>
          <ac:spMkLst>
            <pc:docMk/>
            <pc:sldMk cId="15428145" sldId="341"/>
            <ac:spMk id="52" creationId="{3A9A4357-BD1D-4622-A4FE-766E6AB8DE84}"/>
          </ac:spMkLst>
        </pc:spChg>
        <pc:spChg chg="del">
          <ac:chgData name="youen cariou" userId="dfcea537-484f-48e2-9949-9e9ff743e1d0" providerId="ADAL" clId="{E1F78161-C9B1-4CBD-96B9-3AF67E800F9A}" dt="2020-08-10T16:40:44.234" v="376" actId="26606"/>
          <ac:spMkLst>
            <pc:docMk/>
            <pc:sldMk cId="15428145" sldId="341"/>
            <ac:spMk id="54" creationId="{E659831F-0D9A-4C63-9EBB-8435B85A440F}"/>
          </ac:spMkLst>
        </pc:spChg>
        <pc:spChg chg="del">
          <ac:chgData name="youen cariou" userId="dfcea537-484f-48e2-9949-9e9ff743e1d0" providerId="ADAL" clId="{E1F78161-C9B1-4CBD-96B9-3AF67E800F9A}" dt="2020-08-10T16:40:44.234" v="376" actId="26606"/>
          <ac:spMkLst>
            <pc:docMk/>
            <pc:sldMk cId="15428145" sldId="341"/>
            <ac:spMk id="56" creationId="{E6995CE5-F890-4ABA-82A2-26507CE8D2A3}"/>
          </ac:spMkLst>
        </pc:spChg>
        <pc:spChg chg="add">
          <ac:chgData name="youen cariou" userId="dfcea537-484f-48e2-9949-9e9ff743e1d0" providerId="ADAL" clId="{E1F78161-C9B1-4CBD-96B9-3AF67E800F9A}" dt="2020-08-10T16:40:44.234" v="376" actId="26606"/>
          <ac:spMkLst>
            <pc:docMk/>
            <pc:sldMk cId="15428145" sldId="341"/>
            <ac:spMk id="61" creationId="{1ECAB1E8-8195-4748-BE71-FF806D86892E}"/>
          </ac:spMkLst>
        </pc:spChg>
        <pc:spChg chg="add">
          <ac:chgData name="youen cariou" userId="dfcea537-484f-48e2-9949-9e9ff743e1d0" providerId="ADAL" clId="{E1F78161-C9B1-4CBD-96B9-3AF67E800F9A}" dt="2020-08-10T16:40:44.234" v="376" actId="26606"/>
          <ac:spMkLst>
            <pc:docMk/>
            <pc:sldMk cId="15428145" sldId="341"/>
            <ac:spMk id="63" creationId="{57F6BDD4-E066-4008-8011-6CC31AEB4556}"/>
          </ac:spMkLst>
        </pc:spChg>
        <pc:spChg chg="add">
          <ac:chgData name="youen cariou" userId="dfcea537-484f-48e2-9949-9e9ff743e1d0" providerId="ADAL" clId="{E1F78161-C9B1-4CBD-96B9-3AF67E800F9A}" dt="2020-08-10T16:40:44.234" v="376" actId="26606"/>
          <ac:spMkLst>
            <pc:docMk/>
            <pc:sldMk cId="15428145" sldId="341"/>
            <ac:spMk id="65" creationId="{2711A8FB-68FC-45FC-B01E-38F809E2D439}"/>
          </ac:spMkLst>
        </pc:spChg>
        <pc:spChg chg="add">
          <ac:chgData name="youen cariou" userId="dfcea537-484f-48e2-9949-9e9ff743e1d0" providerId="ADAL" clId="{E1F78161-C9B1-4CBD-96B9-3AF67E800F9A}" dt="2020-08-10T16:40:44.234" v="376" actId="26606"/>
          <ac:spMkLst>
            <pc:docMk/>
            <pc:sldMk cId="15428145" sldId="341"/>
            <ac:spMk id="67" creationId="{2A865FE3-5FC9-4049-87CF-30019C46C0F5}"/>
          </ac:spMkLst>
        </pc:spChg>
        <pc:picChg chg="mod">
          <ac:chgData name="youen cariou" userId="dfcea537-484f-48e2-9949-9e9ff743e1d0" providerId="ADAL" clId="{E1F78161-C9B1-4CBD-96B9-3AF67E800F9A}" dt="2020-08-10T16:40:44.234" v="376" actId="26606"/>
          <ac:picMkLst>
            <pc:docMk/>
            <pc:sldMk cId="15428145" sldId="341"/>
            <ac:picMk id="3" creationId="{02DAEE49-1E95-4ABB-9A00-D29E0F033678}"/>
          </ac:picMkLst>
        </pc:picChg>
        <pc:picChg chg="add del">
          <ac:chgData name="youen cariou" userId="dfcea537-484f-48e2-9949-9e9ff743e1d0" providerId="ADAL" clId="{E1F78161-C9B1-4CBD-96B9-3AF67E800F9A}" dt="2020-08-10T16:43:54.114" v="405"/>
          <ac:picMkLst>
            <pc:docMk/>
            <pc:sldMk cId="15428145" sldId="341"/>
            <ac:picMk id="13" creationId="{E9FF62D7-6C82-4BD0-AD2F-76DC9B1882DA}"/>
          </ac:picMkLst>
        </pc:picChg>
        <pc:picChg chg="add del mod">
          <ac:chgData name="youen cariou" userId="dfcea537-484f-48e2-9949-9e9ff743e1d0" providerId="ADAL" clId="{E1F78161-C9B1-4CBD-96B9-3AF67E800F9A}" dt="2020-08-10T16:44:14.427" v="409" actId="478"/>
          <ac:picMkLst>
            <pc:docMk/>
            <pc:sldMk cId="15428145" sldId="341"/>
            <ac:picMk id="10242" creationId="{AFF50DD8-D735-48F1-9399-F821A3B0EDDF}"/>
          </ac:picMkLst>
        </pc:picChg>
      </pc:sldChg>
      <pc:sldChg chg="addSp delSp modSp mod">
        <pc:chgData name="youen cariou" userId="dfcea537-484f-48e2-9949-9e9ff743e1d0" providerId="ADAL" clId="{E1F78161-C9B1-4CBD-96B9-3AF67E800F9A}" dt="2020-08-10T16:40:19.790" v="375" actId="26606"/>
        <pc:sldMkLst>
          <pc:docMk/>
          <pc:sldMk cId="3834922016" sldId="4231"/>
        </pc:sldMkLst>
        <pc:spChg chg="mod">
          <ac:chgData name="youen cariou" userId="dfcea537-484f-48e2-9949-9e9ff743e1d0" providerId="ADAL" clId="{E1F78161-C9B1-4CBD-96B9-3AF67E800F9A}" dt="2020-08-10T16:40:19.762" v="374" actId="26606"/>
          <ac:spMkLst>
            <pc:docMk/>
            <pc:sldMk cId="3834922016" sldId="4231"/>
            <ac:spMk id="2" creationId="{EC9A35D6-68FC-4DE7-9614-B26046BDE69D}"/>
          </ac:spMkLst>
        </pc:spChg>
        <pc:spChg chg="mod">
          <ac:chgData name="youen cariou" userId="dfcea537-484f-48e2-9949-9e9ff743e1d0" providerId="ADAL" clId="{E1F78161-C9B1-4CBD-96B9-3AF67E800F9A}" dt="2020-08-10T16:40:19.762" v="374" actId="26606"/>
          <ac:spMkLst>
            <pc:docMk/>
            <pc:sldMk cId="3834922016" sldId="4231"/>
            <ac:spMk id="3" creationId="{CBD78FA7-A87D-4F48-80D0-80E2582C0143}"/>
          </ac:spMkLst>
        </pc:spChg>
        <pc:spChg chg="del">
          <ac:chgData name="youen cariou" userId="dfcea537-484f-48e2-9949-9e9ff743e1d0" providerId="ADAL" clId="{E1F78161-C9B1-4CBD-96B9-3AF67E800F9A}" dt="2020-08-10T16:40:07.023" v="372" actId="26606"/>
          <ac:spMkLst>
            <pc:docMk/>
            <pc:sldMk cId="3834922016" sldId="4231"/>
            <ac:spMk id="74" creationId="{6EFC920F-B85A-4068-BD93-41064EDE93D3}"/>
          </ac:spMkLst>
        </pc:spChg>
        <pc:spChg chg="del">
          <ac:chgData name="youen cariou" userId="dfcea537-484f-48e2-9949-9e9ff743e1d0" providerId="ADAL" clId="{E1F78161-C9B1-4CBD-96B9-3AF67E800F9A}" dt="2020-08-10T16:40:07.023" v="372" actId="26606"/>
          <ac:spMkLst>
            <pc:docMk/>
            <pc:sldMk cId="3834922016" sldId="4231"/>
            <ac:spMk id="80" creationId="{CBC4F608-B4B8-48C3-9572-C0F061B1CD99}"/>
          </ac:spMkLst>
        </pc:spChg>
        <pc:spChg chg="del">
          <ac:chgData name="youen cariou" userId="dfcea537-484f-48e2-9949-9e9ff743e1d0" providerId="ADAL" clId="{E1F78161-C9B1-4CBD-96B9-3AF67E800F9A}" dt="2020-08-10T16:40:07.023" v="372" actId="26606"/>
          <ac:spMkLst>
            <pc:docMk/>
            <pc:sldMk cId="3834922016" sldId="4231"/>
            <ac:spMk id="82" creationId="{1382A32C-5B0C-4B1C-A074-76C6DBCC9F87}"/>
          </ac:spMkLst>
        </pc:spChg>
        <pc:spChg chg="add del">
          <ac:chgData name="youen cariou" userId="dfcea537-484f-48e2-9949-9e9ff743e1d0" providerId="ADAL" clId="{E1F78161-C9B1-4CBD-96B9-3AF67E800F9A}" dt="2020-08-10T16:40:19.790" v="375" actId="26606"/>
          <ac:spMkLst>
            <pc:docMk/>
            <pc:sldMk cId="3834922016" sldId="4231"/>
            <ac:spMk id="87" creationId="{8FC9BE17-9A7B-462D-AE50-3D8777387304}"/>
          </ac:spMkLst>
        </pc:spChg>
        <pc:spChg chg="add del">
          <ac:chgData name="youen cariou" userId="dfcea537-484f-48e2-9949-9e9ff743e1d0" providerId="ADAL" clId="{E1F78161-C9B1-4CBD-96B9-3AF67E800F9A}" dt="2020-08-10T16:40:19.790" v="375" actId="26606"/>
          <ac:spMkLst>
            <pc:docMk/>
            <pc:sldMk cId="3834922016" sldId="4231"/>
            <ac:spMk id="89" creationId="{3EBE8569-6AEC-4B8C-8D53-2DE337CDBA65}"/>
          </ac:spMkLst>
        </pc:spChg>
        <pc:spChg chg="add del">
          <ac:chgData name="youen cariou" userId="dfcea537-484f-48e2-9949-9e9ff743e1d0" providerId="ADAL" clId="{E1F78161-C9B1-4CBD-96B9-3AF67E800F9A}" dt="2020-08-10T16:40:19.790" v="375" actId="26606"/>
          <ac:spMkLst>
            <pc:docMk/>
            <pc:sldMk cId="3834922016" sldId="4231"/>
            <ac:spMk id="91" creationId="{55D4142C-5077-457F-A6AD-3FECFDB39685}"/>
          </ac:spMkLst>
        </pc:spChg>
        <pc:spChg chg="add del">
          <ac:chgData name="youen cariou" userId="dfcea537-484f-48e2-9949-9e9ff743e1d0" providerId="ADAL" clId="{E1F78161-C9B1-4CBD-96B9-3AF67E800F9A}" dt="2020-08-10T16:40:19.790" v="375" actId="26606"/>
          <ac:spMkLst>
            <pc:docMk/>
            <pc:sldMk cId="3834922016" sldId="4231"/>
            <ac:spMk id="93" creationId="{7A5F0580-5EE9-419F-96EE-B6529EF6E7D0}"/>
          </ac:spMkLst>
        </pc:spChg>
        <pc:spChg chg="add">
          <ac:chgData name="youen cariou" userId="dfcea537-484f-48e2-9949-9e9ff743e1d0" providerId="ADAL" clId="{E1F78161-C9B1-4CBD-96B9-3AF67E800F9A}" dt="2020-08-10T16:40:19.790" v="375" actId="26606"/>
          <ac:spMkLst>
            <pc:docMk/>
            <pc:sldMk cId="3834922016" sldId="4231"/>
            <ac:spMk id="100" creationId="{5B45AD5D-AA52-4F7B-9362-576A39AD9E09}"/>
          </ac:spMkLst>
        </pc:spChg>
        <pc:spChg chg="add">
          <ac:chgData name="youen cariou" userId="dfcea537-484f-48e2-9949-9e9ff743e1d0" providerId="ADAL" clId="{E1F78161-C9B1-4CBD-96B9-3AF67E800F9A}" dt="2020-08-10T16:40:19.790" v="375" actId="26606"/>
          <ac:spMkLst>
            <pc:docMk/>
            <pc:sldMk cId="3834922016" sldId="4231"/>
            <ac:spMk id="101" creationId="{6B5E2835-4E47-45B3-9CFE-732FF7B05472}"/>
          </ac:spMkLst>
        </pc:spChg>
        <pc:spChg chg="add">
          <ac:chgData name="youen cariou" userId="dfcea537-484f-48e2-9949-9e9ff743e1d0" providerId="ADAL" clId="{E1F78161-C9B1-4CBD-96B9-3AF67E800F9A}" dt="2020-08-10T16:40:19.790" v="375" actId="26606"/>
          <ac:spMkLst>
            <pc:docMk/>
            <pc:sldMk cId="3834922016" sldId="4231"/>
            <ac:spMk id="102" creationId="{AEDD7960-4866-4399-BEF6-DD1431AB4E34}"/>
          </ac:spMkLst>
        </pc:spChg>
        <pc:spChg chg="add">
          <ac:chgData name="youen cariou" userId="dfcea537-484f-48e2-9949-9e9ff743e1d0" providerId="ADAL" clId="{E1F78161-C9B1-4CBD-96B9-3AF67E800F9A}" dt="2020-08-10T16:40:19.790" v="375" actId="26606"/>
          <ac:spMkLst>
            <pc:docMk/>
            <pc:sldMk cId="3834922016" sldId="4231"/>
            <ac:spMk id="104" creationId="{55D4142C-5077-457F-A6AD-3FECFDB39685}"/>
          </ac:spMkLst>
        </pc:spChg>
        <pc:spChg chg="add">
          <ac:chgData name="youen cariou" userId="dfcea537-484f-48e2-9949-9e9ff743e1d0" providerId="ADAL" clId="{E1F78161-C9B1-4CBD-96B9-3AF67E800F9A}" dt="2020-08-10T16:40:19.790" v="375" actId="26606"/>
          <ac:spMkLst>
            <pc:docMk/>
            <pc:sldMk cId="3834922016" sldId="4231"/>
            <ac:spMk id="106" creationId="{7A5F0580-5EE9-419F-96EE-B6529EF6E7D0}"/>
          </ac:spMkLst>
        </pc:spChg>
        <pc:grpChg chg="del">
          <ac:chgData name="youen cariou" userId="dfcea537-484f-48e2-9949-9e9ff743e1d0" providerId="ADAL" clId="{E1F78161-C9B1-4CBD-96B9-3AF67E800F9A}" dt="2020-08-10T16:40:07.023" v="372" actId="26606"/>
          <ac:grpSpMkLst>
            <pc:docMk/>
            <pc:sldMk cId="3834922016" sldId="4231"/>
            <ac:grpSpMk id="76" creationId="{1C559108-BBAE-426C-8564-051D2BA6DDC8}"/>
          </ac:grpSpMkLst>
        </pc:grpChg>
        <pc:picChg chg="del">
          <ac:chgData name="youen cariou" userId="dfcea537-484f-48e2-9949-9e9ff743e1d0" providerId="ADAL" clId="{E1F78161-C9B1-4CBD-96B9-3AF67E800F9A}" dt="2020-08-10T16:40:01.870" v="370" actId="478"/>
          <ac:picMkLst>
            <pc:docMk/>
            <pc:sldMk cId="3834922016" sldId="4231"/>
            <ac:picMk id="4" creationId="{4571C628-3C5A-482E-9ABA-FC1A8F155E1F}"/>
          </ac:picMkLst>
        </pc:picChg>
        <pc:picChg chg="add mod ord">
          <ac:chgData name="youen cariou" userId="dfcea537-484f-48e2-9949-9e9ff743e1d0" providerId="ADAL" clId="{E1F78161-C9B1-4CBD-96B9-3AF67E800F9A}" dt="2020-08-10T16:40:19.790" v="375" actId="26606"/>
          <ac:picMkLst>
            <pc:docMk/>
            <pc:sldMk cId="3834922016" sldId="4231"/>
            <ac:picMk id="11" creationId="{04E3FE9D-5332-4FD3-8336-B8AD3792C9FE}"/>
          </ac:picMkLst>
        </pc:picChg>
        <pc:picChg chg="add del">
          <ac:chgData name="youen cariou" userId="dfcea537-484f-48e2-9949-9e9ff743e1d0" providerId="ADAL" clId="{E1F78161-C9B1-4CBD-96B9-3AF67E800F9A}" dt="2020-08-10T16:40:19.762" v="374" actId="26606"/>
          <ac:picMkLst>
            <pc:docMk/>
            <pc:sldMk cId="3834922016" sldId="4231"/>
            <ac:picMk id="98" creationId="{54DDEBDD-D8BD-41A6-8A0D-B00E3768B0F9}"/>
          </ac:picMkLst>
        </pc:picChg>
      </pc:sldChg>
      <pc:sldChg chg="del">
        <pc:chgData name="youen cariou" userId="dfcea537-484f-48e2-9949-9e9ff743e1d0" providerId="ADAL" clId="{E1F78161-C9B1-4CBD-96B9-3AF67E800F9A}" dt="2020-08-10T16:53:58.942" v="541" actId="47"/>
        <pc:sldMkLst>
          <pc:docMk/>
          <pc:sldMk cId="2518209852" sldId="4232"/>
        </pc:sldMkLst>
      </pc:sldChg>
      <pc:sldChg chg="addSp modSp del mod ord">
        <pc:chgData name="youen cariou" userId="dfcea537-484f-48e2-9949-9e9ff743e1d0" providerId="ADAL" clId="{E1F78161-C9B1-4CBD-96B9-3AF67E800F9A}" dt="2020-08-10T16:56:33.699" v="578" actId="47"/>
        <pc:sldMkLst>
          <pc:docMk/>
          <pc:sldMk cId="2523220975" sldId="4233"/>
        </pc:sldMkLst>
        <pc:spChg chg="add mod">
          <ac:chgData name="youen cariou" userId="dfcea537-484f-48e2-9949-9e9ff743e1d0" providerId="ADAL" clId="{E1F78161-C9B1-4CBD-96B9-3AF67E800F9A}" dt="2020-08-10T16:25:49.583" v="209" actId="208"/>
          <ac:spMkLst>
            <pc:docMk/>
            <pc:sldMk cId="2523220975" sldId="4233"/>
            <ac:spMk id="2" creationId="{C7729228-A131-41C2-9165-BF23BF177281}"/>
          </ac:spMkLst>
        </pc:spChg>
      </pc:sldChg>
      <pc:sldChg chg="del ord">
        <pc:chgData name="youen cariou" userId="dfcea537-484f-48e2-9949-9e9ff743e1d0" providerId="ADAL" clId="{E1F78161-C9B1-4CBD-96B9-3AF67E800F9A}" dt="2020-08-10T16:56:41.052" v="580" actId="47"/>
        <pc:sldMkLst>
          <pc:docMk/>
          <pc:sldMk cId="1306518096" sldId="4234"/>
        </pc:sldMkLst>
      </pc:sldChg>
      <pc:sldChg chg="del">
        <pc:chgData name="youen cariou" userId="dfcea537-484f-48e2-9949-9e9ff743e1d0" providerId="ADAL" clId="{E1F78161-C9B1-4CBD-96B9-3AF67E800F9A}" dt="2020-08-10T17:05:08.089" v="818" actId="47"/>
        <pc:sldMkLst>
          <pc:docMk/>
          <pc:sldMk cId="1085889295" sldId="4251"/>
        </pc:sldMkLst>
      </pc:sldChg>
      <pc:sldChg chg="addSp delSp modSp del mod">
        <pc:chgData name="youen cariou" userId="dfcea537-484f-48e2-9949-9e9ff743e1d0" providerId="ADAL" clId="{E1F78161-C9B1-4CBD-96B9-3AF67E800F9A}" dt="2020-08-10T16:43:35.341" v="403" actId="47"/>
        <pc:sldMkLst>
          <pc:docMk/>
          <pc:sldMk cId="2177934076" sldId="4254"/>
        </pc:sldMkLst>
        <pc:spChg chg="add mod">
          <ac:chgData name="youen cariou" userId="dfcea537-484f-48e2-9949-9e9ff743e1d0" providerId="ADAL" clId="{E1F78161-C9B1-4CBD-96B9-3AF67E800F9A}" dt="2020-08-10T16:42:26.811" v="388" actId="21"/>
          <ac:spMkLst>
            <pc:docMk/>
            <pc:sldMk cId="2177934076" sldId="4254"/>
            <ac:spMk id="5" creationId="{8EDBC063-D126-46A4-9082-D017713E3090}"/>
          </ac:spMkLst>
        </pc:spChg>
        <pc:picChg chg="del">
          <ac:chgData name="youen cariou" userId="dfcea537-484f-48e2-9949-9e9ff743e1d0" providerId="ADAL" clId="{E1F78161-C9B1-4CBD-96B9-3AF67E800F9A}" dt="2020-08-10T16:42:26.811" v="388" actId="21"/>
          <ac:picMkLst>
            <pc:docMk/>
            <pc:sldMk cId="2177934076" sldId="4254"/>
            <ac:picMk id="4" creationId="{C2B07D4F-3A27-453F-94FD-226407AD7F95}"/>
          </ac:picMkLst>
        </pc:picChg>
      </pc:sldChg>
      <pc:sldChg chg="del">
        <pc:chgData name="youen cariou" userId="dfcea537-484f-48e2-9949-9e9ff743e1d0" providerId="ADAL" clId="{E1F78161-C9B1-4CBD-96B9-3AF67E800F9A}" dt="2020-08-10T16:45:01.529" v="419" actId="47"/>
        <pc:sldMkLst>
          <pc:docMk/>
          <pc:sldMk cId="2999982571" sldId="4255"/>
        </pc:sldMkLst>
      </pc:sldChg>
      <pc:sldChg chg="addSp delSp modSp mod chgLayout">
        <pc:chgData name="youen cariou" userId="dfcea537-484f-48e2-9949-9e9ff743e1d0" providerId="ADAL" clId="{E1F78161-C9B1-4CBD-96B9-3AF67E800F9A}" dt="2020-08-10T16:52:34.715" v="516" actId="167"/>
        <pc:sldMkLst>
          <pc:docMk/>
          <pc:sldMk cId="2099091746" sldId="4256"/>
        </pc:sldMkLst>
        <pc:spChg chg="del">
          <ac:chgData name="youen cariou" userId="dfcea537-484f-48e2-9949-9e9ff743e1d0" providerId="ADAL" clId="{E1F78161-C9B1-4CBD-96B9-3AF67E800F9A}" dt="2020-08-10T16:18:25.577" v="68" actId="700"/>
          <ac:spMkLst>
            <pc:docMk/>
            <pc:sldMk cId="2099091746" sldId="4256"/>
            <ac:spMk id="2" creationId="{6085F0F9-4356-4E2C-801C-453B47978B32}"/>
          </ac:spMkLst>
        </pc:spChg>
        <pc:spChg chg="add mod ord">
          <ac:chgData name="youen cariou" userId="dfcea537-484f-48e2-9949-9e9ff743e1d0" providerId="ADAL" clId="{E1F78161-C9B1-4CBD-96B9-3AF67E800F9A}" dt="2020-08-10T16:21:23.122" v="83" actId="20577"/>
          <ac:spMkLst>
            <pc:docMk/>
            <pc:sldMk cId="2099091746" sldId="4256"/>
            <ac:spMk id="3" creationId="{D67D228F-C4BE-4A7D-85A9-383E31525FD0}"/>
          </ac:spMkLst>
        </pc:spChg>
        <pc:graphicFrameChg chg="mod ord">
          <ac:chgData name="youen cariou" userId="dfcea537-484f-48e2-9949-9e9ff743e1d0" providerId="ADAL" clId="{E1F78161-C9B1-4CBD-96B9-3AF67E800F9A}" dt="2020-08-10T16:18:25.577" v="68" actId="700"/>
          <ac:graphicFrameMkLst>
            <pc:docMk/>
            <pc:sldMk cId="2099091746" sldId="4256"/>
            <ac:graphicFrameMk id="4" creationId="{B16FFBFC-6ACB-4FE8-992F-BB18460ABF1F}"/>
          </ac:graphicFrameMkLst>
        </pc:graphicFrameChg>
        <pc:picChg chg="add mod">
          <ac:chgData name="youen cariou" userId="dfcea537-484f-48e2-9949-9e9ff743e1d0" providerId="ADAL" clId="{E1F78161-C9B1-4CBD-96B9-3AF67E800F9A}" dt="2020-08-10T16:52:34.715" v="516" actId="167"/>
          <ac:picMkLst>
            <pc:docMk/>
            <pc:sldMk cId="2099091746" sldId="4256"/>
            <ac:picMk id="5" creationId="{CEF25792-AC4A-4105-8878-22BAB5196794}"/>
          </ac:picMkLst>
        </pc:picChg>
      </pc:sldChg>
      <pc:sldChg chg="addSp delSp modSp mod chgLayout">
        <pc:chgData name="youen cariou" userId="dfcea537-484f-48e2-9949-9e9ff743e1d0" providerId="ADAL" clId="{E1F78161-C9B1-4CBD-96B9-3AF67E800F9A}" dt="2020-08-10T16:52:40.167" v="518" actId="167"/>
        <pc:sldMkLst>
          <pc:docMk/>
          <pc:sldMk cId="1977199960" sldId="4257"/>
        </pc:sldMkLst>
        <pc:spChg chg="del">
          <ac:chgData name="youen cariou" userId="dfcea537-484f-48e2-9949-9e9ff743e1d0" providerId="ADAL" clId="{E1F78161-C9B1-4CBD-96B9-3AF67E800F9A}" dt="2020-08-10T16:19:39.753" v="69" actId="700"/>
          <ac:spMkLst>
            <pc:docMk/>
            <pc:sldMk cId="1977199960" sldId="4257"/>
            <ac:spMk id="2" creationId="{C0D2BE4B-9B38-43F6-8E52-51078CFEB172}"/>
          </ac:spMkLst>
        </pc:spChg>
        <pc:spChg chg="add mod ord">
          <ac:chgData name="youen cariou" userId="dfcea537-484f-48e2-9949-9e9ff743e1d0" providerId="ADAL" clId="{E1F78161-C9B1-4CBD-96B9-3AF67E800F9A}" dt="2020-08-10T16:21:36.156" v="103" actId="20577"/>
          <ac:spMkLst>
            <pc:docMk/>
            <pc:sldMk cId="1977199960" sldId="4257"/>
            <ac:spMk id="3" creationId="{00385413-59AD-4058-BE92-935E1F45647D}"/>
          </ac:spMkLst>
        </pc:spChg>
        <pc:graphicFrameChg chg="mod ord">
          <ac:chgData name="youen cariou" userId="dfcea537-484f-48e2-9949-9e9ff743e1d0" providerId="ADAL" clId="{E1F78161-C9B1-4CBD-96B9-3AF67E800F9A}" dt="2020-08-10T16:19:39.753" v="69" actId="700"/>
          <ac:graphicFrameMkLst>
            <pc:docMk/>
            <pc:sldMk cId="1977199960" sldId="4257"/>
            <ac:graphicFrameMk id="4" creationId="{8B841F88-88FD-4EA6-90D7-0AE5D82AA475}"/>
          </ac:graphicFrameMkLst>
        </pc:graphicFrameChg>
        <pc:picChg chg="add mod">
          <ac:chgData name="youen cariou" userId="dfcea537-484f-48e2-9949-9e9ff743e1d0" providerId="ADAL" clId="{E1F78161-C9B1-4CBD-96B9-3AF67E800F9A}" dt="2020-08-10T16:52:40.167" v="518" actId="167"/>
          <ac:picMkLst>
            <pc:docMk/>
            <pc:sldMk cId="1977199960" sldId="4257"/>
            <ac:picMk id="5" creationId="{46368A7F-59B3-4FF1-9745-D09D561BE92B}"/>
          </ac:picMkLst>
        </pc:picChg>
      </pc:sldChg>
      <pc:sldChg chg="addSp delSp modSp mod chgLayout">
        <pc:chgData name="youen cariou" userId="dfcea537-484f-48e2-9949-9e9ff743e1d0" providerId="ADAL" clId="{E1F78161-C9B1-4CBD-96B9-3AF67E800F9A}" dt="2020-08-10T16:52:44.575" v="520" actId="167"/>
        <pc:sldMkLst>
          <pc:docMk/>
          <pc:sldMk cId="1526351139" sldId="4258"/>
        </pc:sldMkLst>
        <pc:spChg chg="del">
          <ac:chgData name="youen cariou" userId="dfcea537-484f-48e2-9949-9e9ff743e1d0" providerId="ADAL" clId="{E1F78161-C9B1-4CBD-96B9-3AF67E800F9A}" dt="2020-08-10T16:19:45.624" v="70" actId="700"/>
          <ac:spMkLst>
            <pc:docMk/>
            <pc:sldMk cId="1526351139" sldId="4258"/>
            <ac:spMk id="2" creationId="{AA15882B-C507-47FD-8ACA-820AFC4B6599}"/>
          </ac:spMkLst>
        </pc:spChg>
        <pc:spChg chg="add mod ord">
          <ac:chgData name="youen cariou" userId="dfcea537-484f-48e2-9949-9e9ff743e1d0" providerId="ADAL" clId="{E1F78161-C9B1-4CBD-96B9-3AF67E800F9A}" dt="2020-08-10T16:21:54.612" v="110" actId="20577"/>
          <ac:spMkLst>
            <pc:docMk/>
            <pc:sldMk cId="1526351139" sldId="4258"/>
            <ac:spMk id="3" creationId="{4C86DCAF-5332-405D-A90A-31E5CECE2399}"/>
          </ac:spMkLst>
        </pc:spChg>
        <pc:graphicFrameChg chg="mod ord">
          <ac:chgData name="youen cariou" userId="dfcea537-484f-48e2-9949-9e9ff743e1d0" providerId="ADAL" clId="{E1F78161-C9B1-4CBD-96B9-3AF67E800F9A}" dt="2020-08-10T16:19:45.624" v="70" actId="700"/>
          <ac:graphicFrameMkLst>
            <pc:docMk/>
            <pc:sldMk cId="1526351139" sldId="4258"/>
            <ac:graphicFrameMk id="4" creationId="{77D2A068-5881-4E17-AD0C-3BFDC6FFB71F}"/>
          </ac:graphicFrameMkLst>
        </pc:graphicFrameChg>
        <pc:picChg chg="add mod">
          <ac:chgData name="youen cariou" userId="dfcea537-484f-48e2-9949-9e9ff743e1d0" providerId="ADAL" clId="{E1F78161-C9B1-4CBD-96B9-3AF67E800F9A}" dt="2020-08-10T16:52:44.575" v="520" actId="167"/>
          <ac:picMkLst>
            <pc:docMk/>
            <pc:sldMk cId="1526351139" sldId="4258"/>
            <ac:picMk id="5" creationId="{80CF452D-3EC8-4623-967D-90CD5DC39CA7}"/>
          </ac:picMkLst>
        </pc:picChg>
      </pc:sldChg>
      <pc:sldChg chg="addSp delSp modSp mod chgLayout">
        <pc:chgData name="youen cariou" userId="dfcea537-484f-48e2-9949-9e9ff743e1d0" providerId="ADAL" clId="{E1F78161-C9B1-4CBD-96B9-3AF67E800F9A}" dt="2020-08-10T16:52:51.435" v="522" actId="167"/>
        <pc:sldMkLst>
          <pc:docMk/>
          <pc:sldMk cId="2542128107" sldId="4260"/>
        </pc:sldMkLst>
        <pc:spChg chg="del">
          <ac:chgData name="youen cariou" userId="dfcea537-484f-48e2-9949-9e9ff743e1d0" providerId="ADAL" clId="{E1F78161-C9B1-4CBD-96B9-3AF67E800F9A}" dt="2020-08-10T16:19:51.246" v="71" actId="700"/>
          <ac:spMkLst>
            <pc:docMk/>
            <pc:sldMk cId="2542128107" sldId="4260"/>
            <ac:spMk id="2" creationId="{7F82718A-6488-4470-8BDE-70133AAF09B8}"/>
          </ac:spMkLst>
        </pc:spChg>
        <pc:spChg chg="add mod ord">
          <ac:chgData name="youen cariou" userId="dfcea537-484f-48e2-9949-9e9ff743e1d0" providerId="ADAL" clId="{E1F78161-C9B1-4CBD-96B9-3AF67E800F9A}" dt="2020-08-10T16:21:59.877" v="123" actId="20577"/>
          <ac:spMkLst>
            <pc:docMk/>
            <pc:sldMk cId="2542128107" sldId="4260"/>
            <ac:spMk id="3" creationId="{B71156B1-680D-4FD8-8238-45EBE92F81D5}"/>
          </ac:spMkLst>
        </pc:spChg>
        <pc:graphicFrameChg chg="mod ord">
          <ac:chgData name="youen cariou" userId="dfcea537-484f-48e2-9949-9e9ff743e1d0" providerId="ADAL" clId="{E1F78161-C9B1-4CBD-96B9-3AF67E800F9A}" dt="2020-08-10T16:19:51.246" v="71" actId="700"/>
          <ac:graphicFrameMkLst>
            <pc:docMk/>
            <pc:sldMk cId="2542128107" sldId="4260"/>
            <ac:graphicFrameMk id="4" creationId="{ACA9424A-8C42-439B-9D88-F7F8E461325E}"/>
          </ac:graphicFrameMkLst>
        </pc:graphicFrameChg>
        <pc:picChg chg="add mod">
          <ac:chgData name="youen cariou" userId="dfcea537-484f-48e2-9949-9e9ff743e1d0" providerId="ADAL" clId="{E1F78161-C9B1-4CBD-96B9-3AF67E800F9A}" dt="2020-08-10T16:52:51.435" v="522" actId="167"/>
          <ac:picMkLst>
            <pc:docMk/>
            <pc:sldMk cId="2542128107" sldId="4260"/>
            <ac:picMk id="5" creationId="{F0C28DAF-91D2-4137-B223-16B67CD17433}"/>
          </ac:picMkLst>
        </pc:picChg>
      </pc:sldChg>
      <pc:sldChg chg="addSp delSp modSp mod chgLayout">
        <pc:chgData name="youen cariou" userId="dfcea537-484f-48e2-9949-9e9ff743e1d0" providerId="ADAL" clId="{E1F78161-C9B1-4CBD-96B9-3AF67E800F9A}" dt="2020-08-10T16:52:57.998" v="524" actId="167"/>
        <pc:sldMkLst>
          <pc:docMk/>
          <pc:sldMk cId="1450551205" sldId="4261"/>
        </pc:sldMkLst>
        <pc:spChg chg="del">
          <ac:chgData name="youen cariou" userId="dfcea537-484f-48e2-9949-9e9ff743e1d0" providerId="ADAL" clId="{E1F78161-C9B1-4CBD-96B9-3AF67E800F9A}" dt="2020-08-10T16:19:55.238" v="72" actId="700"/>
          <ac:spMkLst>
            <pc:docMk/>
            <pc:sldMk cId="1450551205" sldId="4261"/>
            <ac:spMk id="2" creationId="{3188F4FC-96AC-4603-A425-044CF0FD7B9F}"/>
          </ac:spMkLst>
        </pc:spChg>
        <pc:spChg chg="add mod ord">
          <ac:chgData name="youen cariou" userId="dfcea537-484f-48e2-9949-9e9ff743e1d0" providerId="ADAL" clId="{E1F78161-C9B1-4CBD-96B9-3AF67E800F9A}" dt="2020-08-10T16:22:53.163" v="140" actId="20577"/>
          <ac:spMkLst>
            <pc:docMk/>
            <pc:sldMk cId="1450551205" sldId="4261"/>
            <ac:spMk id="3" creationId="{0BF38C23-70F5-4615-AE88-1E0BD93DB692}"/>
          </ac:spMkLst>
        </pc:spChg>
        <pc:graphicFrameChg chg="mod ord">
          <ac:chgData name="youen cariou" userId="dfcea537-484f-48e2-9949-9e9ff743e1d0" providerId="ADAL" clId="{E1F78161-C9B1-4CBD-96B9-3AF67E800F9A}" dt="2020-08-10T16:19:55.238" v="72" actId="700"/>
          <ac:graphicFrameMkLst>
            <pc:docMk/>
            <pc:sldMk cId="1450551205" sldId="4261"/>
            <ac:graphicFrameMk id="4" creationId="{9DEDA3FB-1F05-4CA3-B897-562DF34B9033}"/>
          </ac:graphicFrameMkLst>
        </pc:graphicFrameChg>
        <pc:picChg chg="add mod">
          <ac:chgData name="youen cariou" userId="dfcea537-484f-48e2-9949-9e9ff743e1d0" providerId="ADAL" clId="{E1F78161-C9B1-4CBD-96B9-3AF67E800F9A}" dt="2020-08-10T16:52:57.998" v="524" actId="167"/>
          <ac:picMkLst>
            <pc:docMk/>
            <pc:sldMk cId="1450551205" sldId="4261"/>
            <ac:picMk id="5" creationId="{2E069410-670F-4A3B-8D2B-E63B3F90D529}"/>
          </ac:picMkLst>
        </pc:picChg>
      </pc:sldChg>
      <pc:sldChg chg="addSp delSp modSp mod chgLayout">
        <pc:chgData name="youen cariou" userId="dfcea537-484f-48e2-9949-9e9ff743e1d0" providerId="ADAL" clId="{E1F78161-C9B1-4CBD-96B9-3AF67E800F9A}" dt="2020-08-10T16:53:03.507" v="526" actId="167"/>
        <pc:sldMkLst>
          <pc:docMk/>
          <pc:sldMk cId="4117877403" sldId="4263"/>
        </pc:sldMkLst>
        <pc:spChg chg="del">
          <ac:chgData name="youen cariou" userId="dfcea537-484f-48e2-9949-9e9ff743e1d0" providerId="ADAL" clId="{E1F78161-C9B1-4CBD-96B9-3AF67E800F9A}" dt="2020-08-10T16:20:23.045" v="73" actId="700"/>
          <ac:spMkLst>
            <pc:docMk/>
            <pc:sldMk cId="4117877403" sldId="4263"/>
            <ac:spMk id="2" creationId="{234344F9-02A1-4A91-8CED-4EB198990C4E}"/>
          </ac:spMkLst>
        </pc:spChg>
        <pc:spChg chg="add mod ord">
          <ac:chgData name="youen cariou" userId="dfcea537-484f-48e2-9949-9e9ff743e1d0" providerId="ADAL" clId="{E1F78161-C9B1-4CBD-96B9-3AF67E800F9A}" dt="2020-08-10T16:22:57.918" v="153" actId="20577"/>
          <ac:spMkLst>
            <pc:docMk/>
            <pc:sldMk cId="4117877403" sldId="4263"/>
            <ac:spMk id="3" creationId="{5F793456-57BB-4269-AC6E-9F0EA61B87E0}"/>
          </ac:spMkLst>
        </pc:spChg>
        <pc:graphicFrameChg chg="mod ord">
          <ac:chgData name="youen cariou" userId="dfcea537-484f-48e2-9949-9e9ff743e1d0" providerId="ADAL" clId="{E1F78161-C9B1-4CBD-96B9-3AF67E800F9A}" dt="2020-08-10T16:20:23.045" v="73" actId="700"/>
          <ac:graphicFrameMkLst>
            <pc:docMk/>
            <pc:sldMk cId="4117877403" sldId="4263"/>
            <ac:graphicFrameMk id="4" creationId="{5BBE9CC5-26D4-4F7D-B2C2-78793373C99A}"/>
          </ac:graphicFrameMkLst>
        </pc:graphicFrameChg>
        <pc:picChg chg="add mod">
          <ac:chgData name="youen cariou" userId="dfcea537-484f-48e2-9949-9e9ff743e1d0" providerId="ADAL" clId="{E1F78161-C9B1-4CBD-96B9-3AF67E800F9A}" dt="2020-08-10T16:53:03.507" v="526" actId="167"/>
          <ac:picMkLst>
            <pc:docMk/>
            <pc:sldMk cId="4117877403" sldId="4263"/>
            <ac:picMk id="5" creationId="{23A72DB9-4401-4473-85C3-7C39B8F7EB1F}"/>
          </ac:picMkLst>
        </pc:picChg>
      </pc:sldChg>
      <pc:sldChg chg="addSp delSp modSp mod chgLayout">
        <pc:chgData name="youen cariou" userId="dfcea537-484f-48e2-9949-9e9ff743e1d0" providerId="ADAL" clId="{E1F78161-C9B1-4CBD-96B9-3AF67E800F9A}" dt="2020-08-10T16:53:09.288" v="528" actId="167"/>
        <pc:sldMkLst>
          <pc:docMk/>
          <pc:sldMk cId="901020977" sldId="4264"/>
        </pc:sldMkLst>
        <pc:spChg chg="del">
          <ac:chgData name="youen cariou" userId="dfcea537-484f-48e2-9949-9e9ff743e1d0" providerId="ADAL" clId="{E1F78161-C9B1-4CBD-96B9-3AF67E800F9A}" dt="2020-08-10T16:20:29.706" v="74" actId="700"/>
          <ac:spMkLst>
            <pc:docMk/>
            <pc:sldMk cId="901020977" sldId="4264"/>
            <ac:spMk id="2" creationId="{07684DD0-D338-47CB-83C4-83B4E5DCA88A}"/>
          </ac:spMkLst>
        </pc:spChg>
        <pc:spChg chg="add mod ord">
          <ac:chgData name="youen cariou" userId="dfcea537-484f-48e2-9949-9e9ff743e1d0" providerId="ADAL" clId="{E1F78161-C9B1-4CBD-96B9-3AF67E800F9A}" dt="2020-08-10T16:23:08.027" v="165" actId="20577"/>
          <ac:spMkLst>
            <pc:docMk/>
            <pc:sldMk cId="901020977" sldId="4264"/>
            <ac:spMk id="3" creationId="{247EBA7A-4E3F-4A86-B785-0E57272E7784}"/>
          </ac:spMkLst>
        </pc:spChg>
        <pc:graphicFrameChg chg="mod ord">
          <ac:chgData name="youen cariou" userId="dfcea537-484f-48e2-9949-9e9ff743e1d0" providerId="ADAL" clId="{E1F78161-C9B1-4CBD-96B9-3AF67E800F9A}" dt="2020-08-10T16:20:29.706" v="74" actId="700"/>
          <ac:graphicFrameMkLst>
            <pc:docMk/>
            <pc:sldMk cId="901020977" sldId="4264"/>
            <ac:graphicFrameMk id="4" creationId="{16B2CE80-B153-4940-9F54-E260138B0290}"/>
          </ac:graphicFrameMkLst>
        </pc:graphicFrameChg>
        <pc:picChg chg="add mod">
          <ac:chgData name="youen cariou" userId="dfcea537-484f-48e2-9949-9e9ff743e1d0" providerId="ADAL" clId="{E1F78161-C9B1-4CBD-96B9-3AF67E800F9A}" dt="2020-08-10T16:53:09.288" v="528" actId="167"/>
          <ac:picMkLst>
            <pc:docMk/>
            <pc:sldMk cId="901020977" sldId="4264"/>
            <ac:picMk id="5" creationId="{2D4FD50C-B68C-4065-BF2B-C395EE709D7E}"/>
          </ac:picMkLst>
        </pc:picChg>
      </pc:sldChg>
      <pc:sldChg chg="addSp delSp modSp mod chgLayout">
        <pc:chgData name="youen cariou" userId="dfcea537-484f-48e2-9949-9e9ff743e1d0" providerId="ADAL" clId="{E1F78161-C9B1-4CBD-96B9-3AF67E800F9A}" dt="2020-08-10T16:53:14.957" v="530" actId="167"/>
        <pc:sldMkLst>
          <pc:docMk/>
          <pc:sldMk cId="3324553904" sldId="4265"/>
        </pc:sldMkLst>
        <pc:spChg chg="del">
          <ac:chgData name="youen cariou" userId="dfcea537-484f-48e2-9949-9e9ff743e1d0" providerId="ADAL" clId="{E1F78161-C9B1-4CBD-96B9-3AF67E800F9A}" dt="2020-08-10T16:20:37.167" v="75" actId="700"/>
          <ac:spMkLst>
            <pc:docMk/>
            <pc:sldMk cId="3324553904" sldId="4265"/>
            <ac:spMk id="2" creationId="{4968161F-04F2-4ADF-A6C7-55B14DEC154B}"/>
          </ac:spMkLst>
        </pc:spChg>
        <pc:spChg chg="add mod ord">
          <ac:chgData name="youen cariou" userId="dfcea537-484f-48e2-9949-9e9ff743e1d0" providerId="ADAL" clId="{E1F78161-C9B1-4CBD-96B9-3AF67E800F9A}" dt="2020-08-10T16:23:26.443" v="193" actId="20577"/>
          <ac:spMkLst>
            <pc:docMk/>
            <pc:sldMk cId="3324553904" sldId="4265"/>
            <ac:spMk id="3" creationId="{4F5861A4-E7F3-4B3A-8679-D7674478701E}"/>
          </ac:spMkLst>
        </pc:spChg>
        <pc:graphicFrameChg chg="mod ord">
          <ac:chgData name="youen cariou" userId="dfcea537-484f-48e2-9949-9e9ff743e1d0" providerId="ADAL" clId="{E1F78161-C9B1-4CBD-96B9-3AF67E800F9A}" dt="2020-08-10T16:20:37.167" v="75" actId="700"/>
          <ac:graphicFrameMkLst>
            <pc:docMk/>
            <pc:sldMk cId="3324553904" sldId="4265"/>
            <ac:graphicFrameMk id="4" creationId="{3EAA8CE1-9928-48BA-B1E4-5710E2779DFA}"/>
          </ac:graphicFrameMkLst>
        </pc:graphicFrameChg>
        <pc:picChg chg="add mod">
          <ac:chgData name="youen cariou" userId="dfcea537-484f-48e2-9949-9e9ff743e1d0" providerId="ADAL" clId="{E1F78161-C9B1-4CBD-96B9-3AF67E800F9A}" dt="2020-08-10T16:53:14.957" v="530" actId="167"/>
          <ac:picMkLst>
            <pc:docMk/>
            <pc:sldMk cId="3324553904" sldId="4265"/>
            <ac:picMk id="5" creationId="{623EEA2D-9C6D-4040-BD1B-FBF0FCBF2AC6}"/>
          </ac:picMkLst>
        </pc:picChg>
      </pc:sldChg>
      <pc:sldChg chg="addSp delSp modSp mod chgLayout">
        <pc:chgData name="youen cariou" userId="dfcea537-484f-48e2-9949-9e9ff743e1d0" providerId="ADAL" clId="{E1F78161-C9B1-4CBD-96B9-3AF67E800F9A}" dt="2020-08-10T16:53:18.913" v="532" actId="167"/>
        <pc:sldMkLst>
          <pc:docMk/>
          <pc:sldMk cId="2376006097" sldId="4266"/>
        </pc:sldMkLst>
        <pc:spChg chg="del">
          <ac:chgData name="youen cariou" userId="dfcea537-484f-48e2-9949-9e9ff743e1d0" providerId="ADAL" clId="{E1F78161-C9B1-4CBD-96B9-3AF67E800F9A}" dt="2020-08-10T16:20:46.106" v="76" actId="700"/>
          <ac:spMkLst>
            <pc:docMk/>
            <pc:sldMk cId="2376006097" sldId="4266"/>
            <ac:spMk id="2" creationId="{AE6A2826-E775-4C15-AC9C-B30372F8D38E}"/>
          </ac:spMkLst>
        </pc:spChg>
        <pc:spChg chg="add mod ord">
          <ac:chgData name="youen cariou" userId="dfcea537-484f-48e2-9949-9e9ff743e1d0" providerId="ADAL" clId="{E1F78161-C9B1-4CBD-96B9-3AF67E800F9A}" dt="2020-08-10T16:23:36.919" v="206" actId="20577"/>
          <ac:spMkLst>
            <pc:docMk/>
            <pc:sldMk cId="2376006097" sldId="4266"/>
            <ac:spMk id="3" creationId="{2EA8ABFB-48A0-4F34-B8BA-E0C28916710D}"/>
          </ac:spMkLst>
        </pc:spChg>
        <pc:graphicFrameChg chg="mod ord">
          <ac:chgData name="youen cariou" userId="dfcea537-484f-48e2-9949-9e9ff743e1d0" providerId="ADAL" clId="{E1F78161-C9B1-4CBD-96B9-3AF67E800F9A}" dt="2020-08-10T16:20:46.106" v="76" actId="700"/>
          <ac:graphicFrameMkLst>
            <pc:docMk/>
            <pc:sldMk cId="2376006097" sldId="4266"/>
            <ac:graphicFrameMk id="4" creationId="{94D0017A-1CF8-4C44-80AF-FA368AC7F9C0}"/>
          </ac:graphicFrameMkLst>
        </pc:graphicFrameChg>
        <pc:picChg chg="add mod">
          <ac:chgData name="youen cariou" userId="dfcea537-484f-48e2-9949-9e9ff743e1d0" providerId="ADAL" clId="{E1F78161-C9B1-4CBD-96B9-3AF67E800F9A}" dt="2020-08-10T16:53:18.913" v="532" actId="167"/>
          <ac:picMkLst>
            <pc:docMk/>
            <pc:sldMk cId="2376006097" sldId="4266"/>
            <ac:picMk id="5" creationId="{6D6D77E3-0498-46CD-B9BF-AA365F05C320}"/>
          </ac:picMkLst>
        </pc:picChg>
      </pc:sldChg>
      <pc:sldChg chg="del">
        <pc:chgData name="youen cariou" userId="dfcea537-484f-48e2-9949-9e9ff743e1d0" providerId="ADAL" clId="{E1F78161-C9B1-4CBD-96B9-3AF67E800F9A}" dt="2020-08-10T16:54:36.710" v="547" actId="47"/>
        <pc:sldMkLst>
          <pc:docMk/>
          <pc:sldMk cId="425739606" sldId="4267"/>
        </pc:sldMkLst>
      </pc:sldChg>
      <pc:sldChg chg="del">
        <pc:chgData name="youen cariou" userId="dfcea537-484f-48e2-9949-9e9ff743e1d0" providerId="ADAL" clId="{E1F78161-C9B1-4CBD-96B9-3AF67E800F9A}" dt="2020-08-10T16:54:43.724" v="549" actId="47"/>
        <pc:sldMkLst>
          <pc:docMk/>
          <pc:sldMk cId="3822586231" sldId="4268"/>
        </pc:sldMkLst>
      </pc:sldChg>
      <pc:sldChg chg="del ord">
        <pc:chgData name="youen cariou" userId="dfcea537-484f-48e2-9949-9e9ff743e1d0" providerId="ADAL" clId="{E1F78161-C9B1-4CBD-96B9-3AF67E800F9A}" dt="2020-08-10T17:06:48.242" v="961" actId="47"/>
        <pc:sldMkLst>
          <pc:docMk/>
          <pc:sldMk cId="1813813109" sldId="4270"/>
        </pc:sldMkLst>
      </pc:sldChg>
      <pc:sldChg chg="addSp delSp modSp mod setClrOvrMap">
        <pc:chgData name="youen cariou" userId="dfcea537-484f-48e2-9949-9e9ff743e1d0" providerId="ADAL" clId="{E1F78161-C9B1-4CBD-96B9-3AF67E800F9A}" dt="2020-08-10T16:41:33.920" v="382" actId="26606"/>
        <pc:sldMkLst>
          <pc:docMk/>
          <pc:sldMk cId="1653380932" sldId="4271"/>
        </pc:sldMkLst>
        <pc:spChg chg="mod">
          <ac:chgData name="youen cariou" userId="dfcea537-484f-48e2-9949-9e9ff743e1d0" providerId="ADAL" clId="{E1F78161-C9B1-4CBD-96B9-3AF67E800F9A}" dt="2020-08-10T16:41:33.920" v="382" actId="26606"/>
          <ac:spMkLst>
            <pc:docMk/>
            <pc:sldMk cId="1653380932" sldId="4271"/>
            <ac:spMk id="2" creationId="{ACAE2E44-432E-4D5B-8C1F-C18F036CC6E1}"/>
          </ac:spMkLst>
        </pc:spChg>
        <pc:spChg chg="mod">
          <ac:chgData name="youen cariou" userId="dfcea537-484f-48e2-9949-9e9ff743e1d0" providerId="ADAL" clId="{E1F78161-C9B1-4CBD-96B9-3AF67E800F9A}" dt="2020-08-10T16:41:33.920" v="382" actId="26606"/>
          <ac:spMkLst>
            <pc:docMk/>
            <pc:sldMk cId="1653380932" sldId="4271"/>
            <ac:spMk id="3" creationId="{B0B7403E-FAD8-40BB-97BF-470AC69890F4}"/>
          </ac:spMkLst>
        </pc:spChg>
        <pc:spChg chg="del">
          <ac:chgData name="youen cariou" userId="dfcea537-484f-48e2-9949-9e9ff743e1d0" providerId="ADAL" clId="{E1F78161-C9B1-4CBD-96B9-3AF67E800F9A}" dt="2020-08-10T16:41:06.411" v="379" actId="26606"/>
          <ac:spMkLst>
            <pc:docMk/>
            <pc:sldMk cId="1653380932" sldId="4271"/>
            <ac:spMk id="8" creationId="{B6CDA21F-E7AF-4C75-8395-33F58D5B0E45}"/>
          </ac:spMkLst>
        </pc:spChg>
        <pc:spChg chg="del">
          <ac:chgData name="youen cariou" userId="dfcea537-484f-48e2-9949-9e9ff743e1d0" providerId="ADAL" clId="{E1F78161-C9B1-4CBD-96B9-3AF67E800F9A}" dt="2020-08-10T16:41:06.411" v="379" actId="26606"/>
          <ac:spMkLst>
            <pc:docMk/>
            <pc:sldMk cId="1653380932" sldId="4271"/>
            <ac:spMk id="15" creationId="{D5B0017B-2ECA-49AF-B397-DC140825DF8D}"/>
          </ac:spMkLst>
        </pc:spChg>
        <pc:spChg chg="add del">
          <ac:chgData name="youen cariou" userId="dfcea537-484f-48e2-9949-9e9ff743e1d0" providerId="ADAL" clId="{E1F78161-C9B1-4CBD-96B9-3AF67E800F9A}" dt="2020-08-10T16:41:21.162" v="381" actId="26606"/>
          <ac:spMkLst>
            <pc:docMk/>
            <pc:sldMk cId="1653380932" sldId="4271"/>
            <ac:spMk id="22" creationId="{1C799903-48D5-4A31-A1A2-541072D9771E}"/>
          </ac:spMkLst>
        </pc:spChg>
        <pc:spChg chg="add del">
          <ac:chgData name="youen cariou" userId="dfcea537-484f-48e2-9949-9e9ff743e1d0" providerId="ADAL" clId="{E1F78161-C9B1-4CBD-96B9-3AF67E800F9A}" dt="2020-08-10T16:41:21.162" v="381" actId="26606"/>
          <ac:spMkLst>
            <pc:docMk/>
            <pc:sldMk cId="1653380932" sldId="4271"/>
            <ac:spMk id="24" creationId="{8EFFF109-FC58-4FD3-BE05-9775A1310F55}"/>
          </ac:spMkLst>
        </pc:spChg>
        <pc:spChg chg="add del">
          <ac:chgData name="youen cariou" userId="dfcea537-484f-48e2-9949-9e9ff743e1d0" providerId="ADAL" clId="{E1F78161-C9B1-4CBD-96B9-3AF67E800F9A}" dt="2020-08-10T16:41:21.162" v="381" actId="26606"/>
          <ac:spMkLst>
            <pc:docMk/>
            <pc:sldMk cId="1653380932" sldId="4271"/>
            <ac:spMk id="26" creationId="{E1B96AD6-92A9-4273-A62B-96A1C3E0BA95}"/>
          </ac:spMkLst>
        </pc:spChg>
        <pc:spChg chg="add del">
          <ac:chgData name="youen cariou" userId="dfcea537-484f-48e2-9949-9e9ff743e1d0" providerId="ADAL" clId="{E1F78161-C9B1-4CBD-96B9-3AF67E800F9A}" dt="2020-08-10T16:41:21.162" v="381" actId="26606"/>
          <ac:spMkLst>
            <pc:docMk/>
            <pc:sldMk cId="1653380932" sldId="4271"/>
            <ac:spMk id="28" creationId="{463EEC44-1BA3-44ED-81FC-A644B04B2A44}"/>
          </ac:spMkLst>
        </pc:spChg>
        <pc:spChg chg="add del">
          <ac:chgData name="youen cariou" userId="dfcea537-484f-48e2-9949-9e9ff743e1d0" providerId="ADAL" clId="{E1F78161-C9B1-4CBD-96B9-3AF67E800F9A}" dt="2020-08-10T16:41:33.920" v="382" actId="26606"/>
          <ac:spMkLst>
            <pc:docMk/>
            <pc:sldMk cId="1653380932" sldId="4271"/>
            <ac:spMk id="33" creationId="{7C432AFE-B3D2-4BFF-BF8F-96C27AFF1AC7}"/>
          </ac:spMkLst>
        </pc:spChg>
        <pc:spChg chg="add del">
          <ac:chgData name="youen cariou" userId="dfcea537-484f-48e2-9949-9e9ff743e1d0" providerId="ADAL" clId="{E1F78161-C9B1-4CBD-96B9-3AF67E800F9A}" dt="2020-08-10T16:41:33.920" v="382" actId="26606"/>
          <ac:spMkLst>
            <pc:docMk/>
            <pc:sldMk cId="1653380932" sldId="4271"/>
            <ac:spMk id="35" creationId="{AF2F604E-43BE-4DC3-B983-E071523364F8}"/>
          </ac:spMkLst>
        </pc:spChg>
        <pc:spChg chg="add del">
          <ac:chgData name="youen cariou" userId="dfcea537-484f-48e2-9949-9e9ff743e1d0" providerId="ADAL" clId="{E1F78161-C9B1-4CBD-96B9-3AF67E800F9A}" dt="2020-08-10T16:41:33.920" v="382" actId="26606"/>
          <ac:spMkLst>
            <pc:docMk/>
            <pc:sldMk cId="1653380932" sldId="4271"/>
            <ac:spMk id="37" creationId="{08C9B587-E65E-4B52-B37C-ABEBB6E87928}"/>
          </ac:spMkLst>
        </pc:spChg>
        <pc:spChg chg="add">
          <ac:chgData name="youen cariou" userId="dfcea537-484f-48e2-9949-9e9ff743e1d0" providerId="ADAL" clId="{E1F78161-C9B1-4CBD-96B9-3AF67E800F9A}" dt="2020-08-10T16:41:33.920" v="382" actId="26606"/>
          <ac:spMkLst>
            <pc:docMk/>
            <pc:sldMk cId="1653380932" sldId="4271"/>
            <ac:spMk id="42" creationId="{94E4D846-3AFC-4F86-8C35-24B0542A269D}"/>
          </ac:spMkLst>
        </pc:spChg>
        <pc:spChg chg="add">
          <ac:chgData name="youen cariou" userId="dfcea537-484f-48e2-9949-9e9ff743e1d0" providerId="ADAL" clId="{E1F78161-C9B1-4CBD-96B9-3AF67E800F9A}" dt="2020-08-10T16:41:33.920" v="382" actId="26606"/>
          <ac:spMkLst>
            <pc:docMk/>
            <pc:sldMk cId="1653380932" sldId="4271"/>
            <ac:spMk id="44" creationId="{284781B9-12CB-45C3-907A-9ED93FF72C65}"/>
          </ac:spMkLst>
        </pc:spChg>
        <pc:spChg chg="add">
          <ac:chgData name="youen cariou" userId="dfcea537-484f-48e2-9949-9e9ff743e1d0" providerId="ADAL" clId="{E1F78161-C9B1-4CBD-96B9-3AF67E800F9A}" dt="2020-08-10T16:41:33.920" v="382" actId="26606"/>
          <ac:spMkLst>
            <pc:docMk/>
            <pc:sldMk cId="1653380932" sldId="4271"/>
            <ac:spMk id="46" creationId="{55D4142C-5077-457F-A6AD-3FECFDB39685}"/>
          </ac:spMkLst>
        </pc:spChg>
        <pc:spChg chg="add">
          <ac:chgData name="youen cariou" userId="dfcea537-484f-48e2-9949-9e9ff743e1d0" providerId="ADAL" clId="{E1F78161-C9B1-4CBD-96B9-3AF67E800F9A}" dt="2020-08-10T16:41:33.920" v="382" actId="26606"/>
          <ac:spMkLst>
            <pc:docMk/>
            <pc:sldMk cId="1653380932" sldId="4271"/>
            <ac:spMk id="48" creationId="{7A5F0580-5EE9-419F-96EE-B6529EF6E7D0}"/>
          </ac:spMkLst>
        </pc:spChg>
        <pc:grpChg chg="del">
          <ac:chgData name="youen cariou" userId="dfcea537-484f-48e2-9949-9e9ff743e1d0" providerId="ADAL" clId="{E1F78161-C9B1-4CBD-96B9-3AF67E800F9A}" dt="2020-08-10T16:41:06.411" v="379" actId="26606"/>
          <ac:grpSpMkLst>
            <pc:docMk/>
            <pc:sldMk cId="1653380932" sldId="4271"/>
            <ac:grpSpMk id="10" creationId="{AE1C45F0-260A-458C-96ED-C1F6D2151219}"/>
          </ac:grpSpMkLst>
        </pc:grpChg>
        <pc:picChg chg="add del">
          <ac:chgData name="youen cariou" userId="dfcea537-484f-48e2-9949-9e9ff743e1d0" providerId="ADAL" clId="{E1F78161-C9B1-4CBD-96B9-3AF67E800F9A}" dt="2020-08-10T16:41:02.573" v="378"/>
          <ac:picMkLst>
            <pc:docMk/>
            <pc:sldMk cId="1653380932" sldId="4271"/>
            <ac:picMk id="14" creationId="{5C63BD3C-8565-4198-BCC9-5BEDAB16B6E4}"/>
          </ac:picMkLst>
        </pc:picChg>
        <pc:picChg chg="add mod ord">
          <ac:chgData name="youen cariou" userId="dfcea537-484f-48e2-9949-9e9ff743e1d0" providerId="ADAL" clId="{E1F78161-C9B1-4CBD-96B9-3AF67E800F9A}" dt="2020-08-10T16:41:33.920" v="382" actId="26606"/>
          <ac:picMkLst>
            <pc:docMk/>
            <pc:sldMk cId="1653380932" sldId="4271"/>
            <ac:picMk id="16" creationId="{0A5D65CD-F751-4F40-AA63-44CC0F485FE6}"/>
          </ac:picMkLst>
        </pc:picChg>
        <pc:cxnChg chg="del">
          <ac:chgData name="youen cariou" userId="dfcea537-484f-48e2-9949-9e9ff743e1d0" providerId="ADAL" clId="{E1F78161-C9B1-4CBD-96B9-3AF67E800F9A}" dt="2020-08-10T16:41:06.411" v="379" actId="26606"/>
          <ac:cxnSpMkLst>
            <pc:docMk/>
            <pc:sldMk cId="1653380932" sldId="4271"/>
            <ac:cxnSpMk id="17" creationId="{6CF1BAF6-AD41-4082-B212-8A1F9A2E8779}"/>
          </ac:cxnSpMkLst>
        </pc:cxnChg>
      </pc:sldChg>
      <pc:sldChg chg="del">
        <pc:chgData name="youen cariou" userId="dfcea537-484f-48e2-9949-9e9ff743e1d0" providerId="ADAL" clId="{E1F78161-C9B1-4CBD-96B9-3AF67E800F9A}" dt="2020-08-10T16:54:48.735" v="551" actId="47"/>
        <pc:sldMkLst>
          <pc:docMk/>
          <pc:sldMk cId="3394613262" sldId="4272"/>
        </pc:sldMkLst>
      </pc:sldChg>
      <pc:sldChg chg="addSp delSp modSp new mod ord setBg setClrOvrMap">
        <pc:chgData name="youen cariou" userId="dfcea537-484f-48e2-9949-9e9ff743e1d0" providerId="ADAL" clId="{E1F78161-C9B1-4CBD-96B9-3AF67E800F9A}" dt="2020-08-10T16:55:46.238" v="565" actId="26606"/>
        <pc:sldMkLst>
          <pc:docMk/>
          <pc:sldMk cId="731528391" sldId="4273"/>
        </pc:sldMkLst>
        <pc:spChg chg="mod ord">
          <ac:chgData name="youen cariou" userId="dfcea537-484f-48e2-9949-9e9ff743e1d0" providerId="ADAL" clId="{E1F78161-C9B1-4CBD-96B9-3AF67E800F9A}" dt="2020-08-10T16:55:46.238" v="565" actId="26606"/>
          <ac:spMkLst>
            <pc:docMk/>
            <pc:sldMk cId="731528391" sldId="4273"/>
            <ac:spMk id="2" creationId="{7309B038-E225-4134-A6D9-D2B80967DC6A}"/>
          </ac:spMkLst>
        </pc:spChg>
        <pc:spChg chg="del">
          <ac:chgData name="youen cariou" userId="dfcea537-484f-48e2-9949-9e9ff743e1d0" providerId="ADAL" clId="{E1F78161-C9B1-4CBD-96B9-3AF67E800F9A}" dt="2020-08-10T16:29:58.528" v="238"/>
          <ac:spMkLst>
            <pc:docMk/>
            <pc:sldMk cId="731528391" sldId="4273"/>
            <ac:spMk id="3" creationId="{7D14E1CB-C417-48BA-A7AF-6F2A23AFAA94}"/>
          </ac:spMkLst>
        </pc:spChg>
        <pc:spChg chg="add del mod">
          <ac:chgData name="youen cariou" userId="dfcea537-484f-48e2-9949-9e9ff743e1d0" providerId="ADAL" clId="{E1F78161-C9B1-4CBD-96B9-3AF67E800F9A}" dt="2020-08-10T16:31:29.779" v="258" actId="26606"/>
          <ac:spMkLst>
            <pc:docMk/>
            <pc:sldMk cId="731528391" sldId="4273"/>
            <ac:spMk id="4" creationId="{E462898D-C6CD-4F11-91CC-93767D413A06}"/>
          </ac:spMkLst>
        </pc:spChg>
        <pc:spChg chg="add del mod">
          <ac:chgData name="youen cariou" userId="dfcea537-484f-48e2-9949-9e9ff743e1d0" providerId="ADAL" clId="{E1F78161-C9B1-4CBD-96B9-3AF67E800F9A}" dt="2020-08-10T16:55:46.238" v="565" actId="26606"/>
          <ac:spMkLst>
            <pc:docMk/>
            <pc:sldMk cId="731528391" sldId="4273"/>
            <ac:spMk id="5" creationId="{FE896EB7-7FF4-48F3-972E-82B1B7A71E1D}"/>
          </ac:spMkLst>
        </pc:spChg>
        <pc:spChg chg="add del">
          <ac:chgData name="youen cariou" userId="dfcea537-484f-48e2-9949-9e9ff743e1d0" providerId="ADAL" clId="{E1F78161-C9B1-4CBD-96B9-3AF67E800F9A}" dt="2020-08-10T16:31:29.779" v="258" actId="26606"/>
          <ac:spMkLst>
            <pc:docMk/>
            <pc:sldMk cId="731528391" sldId="4273"/>
            <ac:spMk id="71" creationId="{71B2258F-86CA-4D4D-8270-BC05FCDEBFB3}"/>
          </ac:spMkLst>
        </pc:spChg>
        <pc:spChg chg="add del">
          <ac:chgData name="youen cariou" userId="dfcea537-484f-48e2-9949-9e9ff743e1d0" providerId="ADAL" clId="{E1F78161-C9B1-4CBD-96B9-3AF67E800F9A}" dt="2020-08-10T16:55:46.238" v="565" actId="26606"/>
          <ac:spMkLst>
            <pc:docMk/>
            <pc:sldMk cId="731528391" sldId="4273"/>
            <ac:spMk id="137" creationId="{71B2258F-86CA-4D4D-8270-BC05FCDEBFB3}"/>
          </ac:spMkLst>
        </pc:spChg>
        <pc:spChg chg="add">
          <ac:chgData name="youen cariou" userId="dfcea537-484f-48e2-9949-9e9ff743e1d0" providerId="ADAL" clId="{E1F78161-C9B1-4CBD-96B9-3AF67E800F9A}" dt="2020-08-10T16:55:46.238" v="565" actId="26606"/>
          <ac:spMkLst>
            <pc:docMk/>
            <pc:sldMk cId="731528391" sldId="4273"/>
            <ac:spMk id="192" creationId="{71B2258F-86CA-4D4D-8270-BC05FCDEBFB3}"/>
          </ac:spMkLst>
        </pc:spChg>
        <pc:picChg chg="add del mod">
          <ac:chgData name="youen cariou" userId="dfcea537-484f-48e2-9949-9e9ff743e1d0" providerId="ADAL" clId="{E1F78161-C9B1-4CBD-96B9-3AF67E800F9A}" dt="2020-08-10T16:31:25.231" v="256" actId="478"/>
          <ac:picMkLst>
            <pc:docMk/>
            <pc:sldMk cId="731528391" sldId="4273"/>
            <ac:picMk id="1026" creationId="{C384DE2E-44EF-44A4-9F47-08F5FD4D88AF}"/>
          </ac:picMkLst>
        </pc:picChg>
        <pc:picChg chg="add del mod">
          <ac:chgData name="youen cariou" userId="dfcea537-484f-48e2-9949-9e9ff743e1d0" providerId="ADAL" clId="{E1F78161-C9B1-4CBD-96B9-3AF67E800F9A}" dt="2020-08-10T16:55:42.651" v="563" actId="478"/>
          <ac:picMkLst>
            <pc:docMk/>
            <pc:sldMk cId="731528391" sldId="4273"/>
            <ac:picMk id="1028" creationId="{31FC343E-BACB-42B3-BFD0-ADAE98DA1598}"/>
          </ac:picMkLst>
        </pc:picChg>
        <pc:picChg chg="add mod">
          <ac:chgData name="youen cariou" userId="dfcea537-484f-48e2-9949-9e9ff743e1d0" providerId="ADAL" clId="{E1F78161-C9B1-4CBD-96B9-3AF67E800F9A}" dt="2020-08-10T16:55:46.238" v="565" actId="26606"/>
          <ac:picMkLst>
            <pc:docMk/>
            <pc:sldMk cId="731528391" sldId="4273"/>
            <ac:picMk id="1030" creationId="{5F5C74E4-7AEC-4B94-828B-37C561BED8F5}"/>
          </ac:picMkLst>
        </pc:picChg>
      </pc:sldChg>
      <pc:sldChg chg="new del ord">
        <pc:chgData name="youen cariou" userId="dfcea537-484f-48e2-9949-9e9ff743e1d0" providerId="ADAL" clId="{E1F78161-C9B1-4CBD-96B9-3AF67E800F9A}" dt="2020-08-10T16:28:18.920" v="223" actId="680"/>
        <pc:sldMkLst>
          <pc:docMk/>
          <pc:sldMk cId="3869262278" sldId="4273"/>
        </pc:sldMkLst>
      </pc:sldChg>
      <pc:sldChg chg="addSp delSp modSp new mod ord setBg setClrOvrMap">
        <pc:chgData name="youen cariou" userId="dfcea537-484f-48e2-9949-9e9ff743e1d0" providerId="ADAL" clId="{E1F78161-C9B1-4CBD-96B9-3AF67E800F9A}" dt="2020-08-10T16:57:27.276" v="589" actId="26606"/>
        <pc:sldMkLst>
          <pc:docMk/>
          <pc:sldMk cId="1722852916" sldId="4274"/>
        </pc:sldMkLst>
        <pc:spChg chg="mod ord">
          <ac:chgData name="youen cariou" userId="dfcea537-484f-48e2-9949-9e9ff743e1d0" providerId="ADAL" clId="{E1F78161-C9B1-4CBD-96B9-3AF67E800F9A}" dt="2020-08-10T16:57:27.276" v="589" actId="26606"/>
          <ac:spMkLst>
            <pc:docMk/>
            <pc:sldMk cId="1722852916" sldId="4274"/>
            <ac:spMk id="2" creationId="{9F28B796-866B-43BF-9A3E-F1AD48BB8B12}"/>
          </ac:spMkLst>
        </pc:spChg>
        <pc:spChg chg="del">
          <ac:chgData name="youen cariou" userId="dfcea537-484f-48e2-9949-9e9ff743e1d0" providerId="ADAL" clId="{E1F78161-C9B1-4CBD-96B9-3AF67E800F9A}" dt="2020-08-10T16:30:54.453" v="254"/>
          <ac:spMkLst>
            <pc:docMk/>
            <pc:sldMk cId="1722852916" sldId="4274"/>
            <ac:spMk id="3" creationId="{BADA11C9-888E-40EE-871D-B0751D731D84}"/>
          </ac:spMkLst>
        </pc:spChg>
        <pc:spChg chg="add del mod">
          <ac:chgData name="youen cariou" userId="dfcea537-484f-48e2-9949-9e9ff743e1d0" providerId="ADAL" clId="{E1F78161-C9B1-4CBD-96B9-3AF67E800F9A}" dt="2020-08-10T16:57:27.276" v="589" actId="26606"/>
          <ac:spMkLst>
            <pc:docMk/>
            <pc:sldMk cId="1722852916" sldId="4274"/>
            <ac:spMk id="4" creationId="{46EE5D00-B4A5-4110-98E8-B9F34358041A}"/>
          </ac:spMkLst>
        </pc:spChg>
        <pc:spChg chg="add del">
          <ac:chgData name="youen cariou" userId="dfcea537-484f-48e2-9949-9e9ff743e1d0" providerId="ADAL" clId="{E1F78161-C9B1-4CBD-96B9-3AF67E800F9A}" dt="2020-08-10T16:57:27.276" v="589" actId="26606"/>
          <ac:spMkLst>
            <pc:docMk/>
            <pc:sldMk cId="1722852916" sldId="4274"/>
            <ac:spMk id="71" creationId="{71B2258F-86CA-4D4D-8270-BC05FCDEBFB3}"/>
          </ac:spMkLst>
        </pc:spChg>
        <pc:spChg chg="add">
          <ac:chgData name="youen cariou" userId="dfcea537-484f-48e2-9949-9e9ff743e1d0" providerId="ADAL" clId="{E1F78161-C9B1-4CBD-96B9-3AF67E800F9A}" dt="2020-08-10T16:57:27.276" v="589" actId="26606"/>
          <ac:spMkLst>
            <pc:docMk/>
            <pc:sldMk cId="1722852916" sldId="4274"/>
            <ac:spMk id="137" creationId="{71B2258F-86CA-4D4D-8270-BC05FCDEBFB3}"/>
          </ac:spMkLst>
        </pc:spChg>
        <pc:picChg chg="add del mod">
          <ac:chgData name="youen cariou" userId="dfcea537-484f-48e2-9949-9e9ff743e1d0" providerId="ADAL" clId="{E1F78161-C9B1-4CBD-96B9-3AF67E800F9A}" dt="2020-08-10T16:57:23.648" v="587" actId="478"/>
          <ac:picMkLst>
            <pc:docMk/>
            <pc:sldMk cId="1722852916" sldId="4274"/>
            <ac:picMk id="2050" creationId="{B97C741A-AAFE-405B-A6BB-E4CFDABE7016}"/>
          </ac:picMkLst>
        </pc:picChg>
        <pc:picChg chg="add mod">
          <ac:chgData name="youen cariou" userId="dfcea537-484f-48e2-9949-9e9ff743e1d0" providerId="ADAL" clId="{E1F78161-C9B1-4CBD-96B9-3AF67E800F9A}" dt="2020-08-10T16:57:27.276" v="589" actId="26606"/>
          <ac:picMkLst>
            <pc:docMk/>
            <pc:sldMk cId="1722852916" sldId="4274"/>
            <ac:picMk id="2052" creationId="{1C048EF5-42CA-4E06-9891-49408661E7DC}"/>
          </ac:picMkLst>
        </pc:picChg>
      </pc:sldChg>
      <pc:sldChg chg="addSp delSp modSp new mod ord setBg setClrOvrMap">
        <pc:chgData name="youen cariou" userId="dfcea537-484f-48e2-9949-9e9ff743e1d0" providerId="ADAL" clId="{E1F78161-C9B1-4CBD-96B9-3AF67E800F9A}" dt="2020-08-10T16:32:24.407" v="281" actId="26606"/>
        <pc:sldMkLst>
          <pc:docMk/>
          <pc:sldMk cId="1084288257" sldId="4275"/>
        </pc:sldMkLst>
        <pc:spChg chg="mod ord">
          <ac:chgData name="youen cariou" userId="dfcea537-484f-48e2-9949-9e9ff743e1d0" providerId="ADAL" clId="{E1F78161-C9B1-4CBD-96B9-3AF67E800F9A}" dt="2020-08-10T16:32:24.407" v="281" actId="26606"/>
          <ac:spMkLst>
            <pc:docMk/>
            <pc:sldMk cId="1084288257" sldId="4275"/>
            <ac:spMk id="2" creationId="{DD868807-035A-4658-9117-E2F4C3297E8E}"/>
          </ac:spMkLst>
        </pc:spChg>
        <pc:spChg chg="del">
          <ac:chgData name="youen cariou" userId="dfcea537-484f-48e2-9949-9e9ff743e1d0" providerId="ADAL" clId="{E1F78161-C9B1-4CBD-96B9-3AF67E800F9A}" dt="2020-08-10T16:32:24.407" v="281" actId="26606"/>
          <ac:spMkLst>
            <pc:docMk/>
            <pc:sldMk cId="1084288257" sldId="4275"/>
            <ac:spMk id="3" creationId="{00CE7D7B-B800-4D1C-AD87-0B2F280B7C74}"/>
          </ac:spMkLst>
        </pc:spChg>
        <pc:spChg chg="add">
          <ac:chgData name="youen cariou" userId="dfcea537-484f-48e2-9949-9e9ff743e1d0" providerId="ADAL" clId="{E1F78161-C9B1-4CBD-96B9-3AF67E800F9A}" dt="2020-08-10T16:32:24.407" v="281" actId="26606"/>
          <ac:spMkLst>
            <pc:docMk/>
            <pc:sldMk cId="1084288257" sldId="4275"/>
            <ac:spMk id="71" creationId="{71B2258F-86CA-4D4D-8270-BC05FCDEBFB3}"/>
          </ac:spMkLst>
        </pc:spChg>
        <pc:picChg chg="add mod">
          <ac:chgData name="youen cariou" userId="dfcea537-484f-48e2-9949-9e9ff743e1d0" providerId="ADAL" clId="{E1F78161-C9B1-4CBD-96B9-3AF67E800F9A}" dt="2020-08-10T16:32:24.407" v="281" actId="26606"/>
          <ac:picMkLst>
            <pc:docMk/>
            <pc:sldMk cId="1084288257" sldId="4275"/>
            <ac:picMk id="3074" creationId="{830D5FEC-4049-4EA4-A3A9-54D225192A73}"/>
          </ac:picMkLst>
        </pc:picChg>
      </pc:sldChg>
      <pc:sldChg chg="addSp delSp modSp new mod ord setBg setClrOvrMap">
        <pc:chgData name="youen cariou" userId="dfcea537-484f-48e2-9949-9e9ff743e1d0" providerId="ADAL" clId="{E1F78161-C9B1-4CBD-96B9-3AF67E800F9A}" dt="2020-08-10T16:33:29.221" v="306" actId="26606"/>
        <pc:sldMkLst>
          <pc:docMk/>
          <pc:sldMk cId="1753778808" sldId="4276"/>
        </pc:sldMkLst>
        <pc:spChg chg="mod ord">
          <ac:chgData name="youen cariou" userId="dfcea537-484f-48e2-9949-9e9ff743e1d0" providerId="ADAL" clId="{E1F78161-C9B1-4CBD-96B9-3AF67E800F9A}" dt="2020-08-10T16:33:29.221" v="306" actId="26606"/>
          <ac:spMkLst>
            <pc:docMk/>
            <pc:sldMk cId="1753778808" sldId="4276"/>
            <ac:spMk id="2" creationId="{CF1E3238-1C9D-489C-BD06-CC043ECDC7A4}"/>
          </ac:spMkLst>
        </pc:spChg>
        <pc:spChg chg="del">
          <ac:chgData name="youen cariou" userId="dfcea537-484f-48e2-9949-9e9ff743e1d0" providerId="ADAL" clId="{E1F78161-C9B1-4CBD-96B9-3AF67E800F9A}" dt="2020-08-10T16:33:29.221" v="306" actId="26606"/>
          <ac:spMkLst>
            <pc:docMk/>
            <pc:sldMk cId="1753778808" sldId="4276"/>
            <ac:spMk id="3" creationId="{6858FF87-BE96-4DD2-8696-B712A98C362F}"/>
          </ac:spMkLst>
        </pc:spChg>
        <pc:spChg chg="add">
          <ac:chgData name="youen cariou" userId="dfcea537-484f-48e2-9949-9e9ff743e1d0" providerId="ADAL" clId="{E1F78161-C9B1-4CBD-96B9-3AF67E800F9A}" dt="2020-08-10T16:33:29.221" v="306" actId="26606"/>
          <ac:spMkLst>
            <pc:docMk/>
            <pc:sldMk cId="1753778808" sldId="4276"/>
            <ac:spMk id="71" creationId="{71B2258F-86CA-4D4D-8270-BC05FCDEBFB3}"/>
          </ac:spMkLst>
        </pc:spChg>
        <pc:picChg chg="add mod">
          <ac:chgData name="youen cariou" userId="dfcea537-484f-48e2-9949-9e9ff743e1d0" providerId="ADAL" clId="{E1F78161-C9B1-4CBD-96B9-3AF67E800F9A}" dt="2020-08-10T16:33:29.221" v="306" actId="26606"/>
          <ac:picMkLst>
            <pc:docMk/>
            <pc:sldMk cId="1753778808" sldId="4276"/>
            <ac:picMk id="4098" creationId="{2917696F-DEF6-4941-9D27-F78ECFA3EF92}"/>
          </ac:picMkLst>
        </pc:picChg>
      </pc:sldChg>
      <pc:sldChg chg="addSp delSp add del setBg delDesignElem">
        <pc:chgData name="youen cariou" userId="dfcea537-484f-48e2-9949-9e9ff743e1d0" providerId="ADAL" clId="{E1F78161-C9B1-4CBD-96B9-3AF67E800F9A}" dt="2020-08-10T16:32:55.516" v="284"/>
        <pc:sldMkLst>
          <pc:docMk/>
          <pc:sldMk cId="3666682223" sldId="4276"/>
        </pc:sldMkLst>
        <pc:spChg chg="add del">
          <ac:chgData name="youen cariou" userId="dfcea537-484f-48e2-9949-9e9ff743e1d0" providerId="ADAL" clId="{E1F78161-C9B1-4CBD-96B9-3AF67E800F9A}" dt="2020-08-10T16:32:55.516" v="284"/>
          <ac:spMkLst>
            <pc:docMk/>
            <pc:sldMk cId="3666682223" sldId="4276"/>
            <ac:spMk id="37" creationId="{63644BFD-D22E-4019-B666-387DA51AEAFD}"/>
          </ac:spMkLst>
        </pc:spChg>
        <pc:spChg chg="add del">
          <ac:chgData name="youen cariou" userId="dfcea537-484f-48e2-9949-9e9ff743e1d0" providerId="ADAL" clId="{E1F78161-C9B1-4CBD-96B9-3AF67E800F9A}" dt="2020-08-10T16:32:55.516" v="284"/>
          <ac:spMkLst>
            <pc:docMk/>
            <pc:sldMk cId="3666682223" sldId="4276"/>
            <ac:spMk id="40" creationId="{3776B14B-F2F4-4825-8DA8-8C7A0F2B3960}"/>
          </ac:spMkLst>
        </pc:spChg>
        <pc:grpChg chg="add del">
          <ac:chgData name="youen cariou" userId="dfcea537-484f-48e2-9949-9e9ff743e1d0" providerId="ADAL" clId="{E1F78161-C9B1-4CBD-96B9-3AF67E800F9A}" dt="2020-08-10T16:32:55.516" v="284"/>
          <ac:grpSpMkLst>
            <pc:docMk/>
            <pc:sldMk cId="3666682223" sldId="4276"/>
            <ac:grpSpMk id="38" creationId="{5FE9FE4C-C9E0-4C54-8010-EA9D29CD4D59}"/>
          </ac:grpSpMkLst>
        </pc:grpChg>
      </pc:sldChg>
      <pc:sldChg chg="addSp delSp modSp new mod ord setBg setClrOvrMap">
        <pc:chgData name="youen cariou" userId="dfcea537-484f-48e2-9949-9e9ff743e1d0" providerId="ADAL" clId="{E1F78161-C9B1-4CBD-96B9-3AF67E800F9A}" dt="2020-08-10T16:51:44.417" v="503" actId="26606"/>
        <pc:sldMkLst>
          <pc:docMk/>
          <pc:sldMk cId="2292329240" sldId="4277"/>
        </pc:sldMkLst>
        <pc:spChg chg="mod ord">
          <ac:chgData name="youen cariou" userId="dfcea537-484f-48e2-9949-9e9ff743e1d0" providerId="ADAL" clId="{E1F78161-C9B1-4CBD-96B9-3AF67E800F9A}" dt="2020-08-10T16:51:44.417" v="503" actId="26606"/>
          <ac:spMkLst>
            <pc:docMk/>
            <pc:sldMk cId="2292329240" sldId="4277"/>
            <ac:spMk id="2" creationId="{F03FEDD0-6942-4C60-B453-163615E188DD}"/>
          </ac:spMkLst>
        </pc:spChg>
        <pc:spChg chg="del">
          <ac:chgData name="youen cariou" userId="dfcea537-484f-48e2-9949-9e9ff743e1d0" providerId="ADAL" clId="{E1F78161-C9B1-4CBD-96B9-3AF67E800F9A}" dt="2020-08-10T16:34:31.200" v="310"/>
          <ac:spMkLst>
            <pc:docMk/>
            <pc:sldMk cId="2292329240" sldId="4277"/>
            <ac:spMk id="3" creationId="{41EBD6ED-D94F-47F5-BA82-4B7AE7E9C388}"/>
          </ac:spMkLst>
        </pc:spChg>
        <pc:spChg chg="add del mod">
          <ac:chgData name="youen cariou" userId="dfcea537-484f-48e2-9949-9e9ff743e1d0" providerId="ADAL" clId="{E1F78161-C9B1-4CBD-96B9-3AF67E800F9A}" dt="2020-08-10T16:36:05.914" v="332" actId="26606"/>
          <ac:spMkLst>
            <pc:docMk/>
            <pc:sldMk cId="2292329240" sldId="4277"/>
            <ac:spMk id="4" creationId="{0E86F1D8-FC61-4885-8A63-CB29256C0F02}"/>
          </ac:spMkLst>
        </pc:spChg>
        <pc:spChg chg="add del mod">
          <ac:chgData name="youen cariou" userId="dfcea537-484f-48e2-9949-9e9ff743e1d0" providerId="ADAL" clId="{E1F78161-C9B1-4CBD-96B9-3AF67E800F9A}" dt="2020-08-10T16:51:44.417" v="503" actId="26606"/>
          <ac:spMkLst>
            <pc:docMk/>
            <pc:sldMk cId="2292329240" sldId="4277"/>
            <ac:spMk id="5" creationId="{FE649C28-B258-4CF6-83E4-3190DBEE4E03}"/>
          </ac:spMkLst>
        </pc:spChg>
        <pc:spChg chg="add del">
          <ac:chgData name="youen cariou" userId="dfcea537-484f-48e2-9949-9e9ff743e1d0" providerId="ADAL" clId="{E1F78161-C9B1-4CBD-96B9-3AF67E800F9A}" dt="2020-08-10T16:36:05.914" v="332" actId="26606"/>
          <ac:spMkLst>
            <pc:docMk/>
            <pc:sldMk cId="2292329240" sldId="4277"/>
            <ac:spMk id="71" creationId="{71B2258F-86CA-4D4D-8270-BC05FCDEBFB3}"/>
          </ac:spMkLst>
        </pc:spChg>
        <pc:spChg chg="add del">
          <ac:chgData name="youen cariou" userId="dfcea537-484f-48e2-9949-9e9ff743e1d0" providerId="ADAL" clId="{E1F78161-C9B1-4CBD-96B9-3AF67E800F9A}" dt="2020-08-10T16:51:44.417" v="503" actId="26606"/>
          <ac:spMkLst>
            <pc:docMk/>
            <pc:sldMk cId="2292329240" sldId="4277"/>
            <ac:spMk id="137" creationId="{71B2258F-86CA-4D4D-8270-BC05FCDEBFB3}"/>
          </ac:spMkLst>
        </pc:spChg>
        <pc:spChg chg="add">
          <ac:chgData name="youen cariou" userId="dfcea537-484f-48e2-9949-9e9ff743e1d0" providerId="ADAL" clId="{E1F78161-C9B1-4CBD-96B9-3AF67E800F9A}" dt="2020-08-10T16:51:44.417" v="503" actId="26606"/>
          <ac:spMkLst>
            <pc:docMk/>
            <pc:sldMk cId="2292329240" sldId="4277"/>
            <ac:spMk id="192" creationId="{71B2258F-86CA-4D4D-8270-BC05FCDEBFB3}"/>
          </ac:spMkLst>
        </pc:spChg>
        <pc:picChg chg="add del mod">
          <ac:chgData name="youen cariou" userId="dfcea537-484f-48e2-9949-9e9ff743e1d0" providerId="ADAL" clId="{E1F78161-C9B1-4CBD-96B9-3AF67E800F9A}" dt="2020-08-10T16:36:02.050" v="330" actId="478"/>
          <ac:picMkLst>
            <pc:docMk/>
            <pc:sldMk cId="2292329240" sldId="4277"/>
            <ac:picMk id="5122" creationId="{B55B8421-B84B-4440-A745-175F9FE49A92}"/>
          </ac:picMkLst>
        </pc:picChg>
        <pc:picChg chg="add del mod">
          <ac:chgData name="youen cariou" userId="dfcea537-484f-48e2-9949-9e9ff743e1d0" providerId="ADAL" clId="{E1F78161-C9B1-4CBD-96B9-3AF67E800F9A}" dt="2020-08-10T16:51:39.761" v="501" actId="478"/>
          <ac:picMkLst>
            <pc:docMk/>
            <pc:sldMk cId="2292329240" sldId="4277"/>
            <ac:picMk id="5124" creationId="{7990DBC6-BC60-49CD-9C70-EFE08BD12F0C}"/>
          </ac:picMkLst>
        </pc:picChg>
        <pc:picChg chg="add mod">
          <ac:chgData name="youen cariou" userId="dfcea537-484f-48e2-9949-9e9ff743e1d0" providerId="ADAL" clId="{E1F78161-C9B1-4CBD-96B9-3AF67E800F9A}" dt="2020-08-10T16:51:44.417" v="503" actId="26606"/>
          <ac:picMkLst>
            <pc:docMk/>
            <pc:sldMk cId="2292329240" sldId="4277"/>
            <ac:picMk id="5126" creationId="{693CD41F-1654-4393-819E-17A16F43706B}"/>
          </ac:picMkLst>
        </pc:picChg>
      </pc:sldChg>
      <pc:sldChg chg="addSp delSp modSp new mod">
        <pc:chgData name="youen cariou" userId="dfcea537-484f-48e2-9949-9e9ff743e1d0" providerId="ADAL" clId="{E1F78161-C9B1-4CBD-96B9-3AF67E800F9A}" dt="2020-08-10T16:37:32.725" v="345" actId="12789"/>
        <pc:sldMkLst>
          <pc:docMk/>
          <pc:sldMk cId="3998844175" sldId="4278"/>
        </pc:sldMkLst>
        <pc:spChg chg="del">
          <ac:chgData name="youen cariou" userId="dfcea537-484f-48e2-9949-9e9ff743e1d0" providerId="ADAL" clId="{E1F78161-C9B1-4CBD-96B9-3AF67E800F9A}" dt="2020-08-10T16:36:59.555" v="340" actId="478"/>
          <ac:spMkLst>
            <pc:docMk/>
            <pc:sldMk cId="3998844175" sldId="4278"/>
            <ac:spMk id="2" creationId="{29AF22CC-4C23-422A-8587-EFD4CC011775}"/>
          </ac:spMkLst>
        </pc:spChg>
        <pc:spChg chg="del">
          <ac:chgData name="youen cariou" userId="dfcea537-484f-48e2-9949-9e9ff743e1d0" providerId="ADAL" clId="{E1F78161-C9B1-4CBD-96B9-3AF67E800F9A}" dt="2020-08-10T16:36:43.086" v="336"/>
          <ac:spMkLst>
            <pc:docMk/>
            <pc:sldMk cId="3998844175" sldId="4278"/>
            <ac:spMk id="3" creationId="{557B529C-B8B4-49C4-BF5E-53F9C495FE47}"/>
          </ac:spMkLst>
        </pc:spChg>
        <pc:picChg chg="add mod">
          <ac:chgData name="youen cariou" userId="dfcea537-484f-48e2-9949-9e9ff743e1d0" providerId="ADAL" clId="{E1F78161-C9B1-4CBD-96B9-3AF67E800F9A}" dt="2020-08-10T16:37:32.725" v="345" actId="12789"/>
          <ac:picMkLst>
            <pc:docMk/>
            <pc:sldMk cId="3998844175" sldId="4278"/>
            <ac:picMk id="4" creationId="{7608792C-69AB-4B72-A92E-33182A78C8CE}"/>
          </ac:picMkLst>
        </pc:picChg>
        <pc:picChg chg="add del mod">
          <ac:chgData name="youen cariou" userId="dfcea537-484f-48e2-9949-9e9ff743e1d0" providerId="ADAL" clId="{E1F78161-C9B1-4CBD-96B9-3AF67E800F9A}" dt="2020-08-10T16:36:56.188" v="339" actId="478"/>
          <ac:picMkLst>
            <pc:docMk/>
            <pc:sldMk cId="3998844175" sldId="4278"/>
            <ac:picMk id="5" creationId="{20BCEA12-CB40-4A49-8D07-C47E982086FF}"/>
          </ac:picMkLst>
        </pc:picChg>
        <pc:picChg chg="add mod">
          <ac:chgData name="youen cariou" userId="dfcea537-484f-48e2-9949-9e9ff743e1d0" providerId="ADAL" clId="{E1F78161-C9B1-4CBD-96B9-3AF67E800F9A}" dt="2020-08-10T16:37:05.188" v="342" actId="167"/>
          <ac:picMkLst>
            <pc:docMk/>
            <pc:sldMk cId="3998844175" sldId="4278"/>
            <ac:picMk id="6" creationId="{7B235520-178A-4E4A-9F0D-E1E09750126E}"/>
          </ac:picMkLst>
        </pc:picChg>
      </pc:sldChg>
      <pc:sldChg chg="addSp delSp modSp new mod">
        <pc:chgData name="youen cariou" userId="dfcea537-484f-48e2-9949-9e9ff743e1d0" providerId="ADAL" clId="{E1F78161-C9B1-4CBD-96B9-3AF67E800F9A}" dt="2020-08-10T16:38:15.468" v="354" actId="12789"/>
        <pc:sldMkLst>
          <pc:docMk/>
          <pc:sldMk cId="1287669092" sldId="4279"/>
        </pc:sldMkLst>
        <pc:spChg chg="del">
          <ac:chgData name="youen cariou" userId="dfcea537-484f-48e2-9949-9e9ff743e1d0" providerId="ADAL" clId="{E1F78161-C9B1-4CBD-96B9-3AF67E800F9A}" dt="2020-08-10T16:37:45.643" v="348" actId="478"/>
          <ac:spMkLst>
            <pc:docMk/>
            <pc:sldMk cId="1287669092" sldId="4279"/>
            <ac:spMk id="2" creationId="{6BE9E73C-ECD4-49CE-B3A5-0FA6569DA9E1}"/>
          </ac:spMkLst>
        </pc:spChg>
        <pc:spChg chg="del">
          <ac:chgData name="youen cariou" userId="dfcea537-484f-48e2-9949-9e9ff743e1d0" providerId="ADAL" clId="{E1F78161-C9B1-4CBD-96B9-3AF67E800F9A}" dt="2020-08-10T16:37:50.840" v="349"/>
          <ac:spMkLst>
            <pc:docMk/>
            <pc:sldMk cId="1287669092" sldId="4279"/>
            <ac:spMk id="3" creationId="{13562AA2-ECC3-4F4F-A091-4A6423607E26}"/>
          </ac:spMkLst>
        </pc:spChg>
        <pc:picChg chg="add mod">
          <ac:chgData name="youen cariou" userId="dfcea537-484f-48e2-9949-9e9ff743e1d0" providerId="ADAL" clId="{E1F78161-C9B1-4CBD-96B9-3AF67E800F9A}" dt="2020-08-10T16:38:15.468" v="354" actId="12789"/>
          <ac:picMkLst>
            <pc:docMk/>
            <pc:sldMk cId="1287669092" sldId="4279"/>
            <ac:picMk id="4" creationId="{EF68B2F4-91FD-4A05-A784-642E91D77E58}"/>
          </ac:picMkLst>
        </pc:picChg>
        <pc:picChg chg="add mod">
          <ac:chgData name="youen cariou" userId="dfcea537-484f-48e2-9949-9e9ff743e1d0" providerId="ADAL" clId="{E1F78161-C9B1-4CBD-96B9-3AF67E800F9A}" dt="2020-08-10T16:38:04.881" v="351" actId="167"/>
          <ac:picMkLst>
            <pc:docMk/>
            <pc:sldMk cId="1287669092" sldId="4279"/>
            <ac:picMk id="5" creationId="{E353A231-326A-4087-A619-7B6830750730}"/>
          </ac:picMkLst>
        </pc:picChg>
      </pc:sldChg>
      <pc:sldChg chg="addSp delSp modSp new del mod setBg">
        <pc:chgData name="youen cariou" userId="dfcea537-484f-48e2-9949-9e9ff743e1d0" providerId="ADAL" clId="{E1F78161-C9B1-4CBD-96B9-3AF67E800F9A}" dt="2020-08-10T16:39:57.093" v="369" actId="47"/>
        <pc:sldMkLst>
          <pc:docMk/>
          <pc:sldMk cId="86604326" sldId="4280"/>
        </pc:sldMkLst>
        <pc:spChg chg="mod ord">
          <ac:chgData name="youen cariou" userId="dfcea537-484f-48e2-9949-9e9ff743e1d0" providerId="ADAL" clId="{E1F78161-C9B1-4CBD-96B9-3AF67E800F9A}" dt="2020-08-10T16:39:40.948" v="363" actId="26606"/>
          <ac:spMkLst>
            <pc:docMk/>
            <pc:sldMk cId="86604326" sldId="4280"/>
            <ac:spMk id="2" creationId="{CD989918-F747-457C-9EF8-B715EC5D97D1}"/>
          </ac:spMkLst>
        </pc:spChg>
        <pc:spChg chg="add del">
          <ac:chgData name="youen cariou" userId="dfcea537-484f-48e2-9949-9e9ff743e1d0" providerId="ADAL" clId="{E1F78161-C9B1-4CBD-96B9-3AF67E800F9A}" dt="2020-08-10T16:39:42.179" v="364"/>
          <ac:spMkLst>
            <pc:docMk/>
            <pc:sldMk cId="86604326" sldId="4280"/>
            <ac:spMk id="3" creationId="{11948A22-2BF0-4FB1-93F8-D7D68F9CD724}"/>
          </ac:spMkLst>
        </pc:spChg>
        <pc:spChg chg="add del">
          <ac:chgData name="youen cariou" userId="dfcea537-484f-48e2-9949-9e9ff743e1d0" providerId="ADAL" clId="{E1F78161-C9B1-4CBD-96B9-3AF67E800F9A}" dt="2020-08-10T16:39:40.948" v="363" actId="26606"/>
          <ac:spMkLst>
            <pc:docMk/>
            <pc:sldMk cId="86604326" sldId="4280"/>
            <ac:spMk id="10" creationId="{71B2258F-86CA-4D4D-8270-BC05FCDEBFB3}"/>
          </ac:spMkLst>
        </pc:spChg>
        <pc:picChg chg="add del mod">
          <ac:chgData name="youen cariou" userId="dfcea537-484f-48e2-9949-9e9ff743e1d0" providerId="ADAL" clId="{E1F78161-C9B1-4CBD-96B9-3AF67E800F9A}" dt="2020-08-10T16:39:42.179" v="364"/>
          <ac:picMkLst>
            <pc:docMk/>
            <pc:sldMk cId="86604326" sldId="4280"/>
            <ac:picMk id="5" creationId="{233672BE-7102-4954-BCAB-AEED936E9170}"/>
          </ac:picMkLst>
        </pc:picChg>
        <pc:picChg chg="add del mod">
          <ac:chgData name="youen cariou" userId="dfcea537-484f-48e2-9949-9e9ff743e1d0" providerId="ADAL" clId="{E1F78161-C9B1-4CBD-96B9-3AF67E800F9A}" dt="2020-08-10T16:39:43.134" v="365" actId="21"/>
          <ac:picMkLst>
            <pc:docMk/>
            <pc:sldMk cId="86604326" sldId="4280"/>
            <ac:picMk id="6146" creationId="{658334A7-14B9-4242-9C0B-608BBFD1412D}"/>
          </ac:picMkLst>
        </pc:picChg>
      </pc:sldChg>
      <pc:sldChg chg="addSp delSp modSp new mod">
        <pc:chgData name="youen cariou" userId="dfcea537-484f-48e2-9949-9e9ff743e1d0" providerId="ADAL" clId="{E1F78161-C9B1-4CBD-96B9-3AF67E800F9A}" dt="2020-08-10T16:43:03.884" v="395" actId="478"/>
        <pc:sldMkLst>
          <pc:docMk/>
          <pc:sldMk cId="4029457236" sldId="4280"/>
        </pc:sldMkLst>
        <pc:spChg chg="del">
          <ac:chgData name="youen cariou" userId="dfcea537-484f-48e2-9949-9e9ff743e1d0" providerId="ADAL" clId="{E1F78161-C9B1-4CBD-96B9-3AF67E800F9A}" dt="2020-08-10T16:43:03.884" v="395" actId="478"/>
          <ac:spMkLst>
            <pc:docMk/>
            <pc:sldMk cId="4029457236" sldId="4280"/>
            <ac:spMk id="2" creationId="{55114287-88D5-4CE4-A4FD-909917AA8FE6}"/>
          </ac:spMkLst>
        </pc:spChg>
        <pc:spChg chg="del">
          <ac:chgData name="youen cariou" userId="dfcea537-484f-48e2-9949-9e9ff743e1d0" providerId="ADAL" clId="{E1F78161-C9B1-4CBD-96B9-3AF67E800F9A}" dt="2020-08-10T16:42:21.092" v="386"/>
          <ac:spMkLst>
            <pc:docMk/>
            <pc:sldMk cId="4029457236" sldId="4280"/>
            <ac:spMk id="3" creationId="{0EFBD4DB-779E-4AE9-B3E6-4668C36F9C63}"/>
          </ac:spMkLst>
        </pc:spChg>
        <pc:picChg chg="add mod">
          <ac:chgData name="youen cariou" userId="dfcea537-484f-48e2-9949-9e9ff743e1d0" providerId="ADAL" clId="{E1F78161-C9B1-4CBD-96B9-3AF67E800F9A}" dt="2020-08-10T16:42:54.662" v="394" actId="12789"/>
          <ac:picMkLst>
            <pc:docMk/>
            <pc:sldMk cId="4029457236" sldId="4280"/>
            <ac:picMk id="4" creationId="{243C1616-0475-461F-8AD3-2352DD3DD3A0}"/>
          </ac:picMkLst>
        </pc:picChg>
        <pc:picChg chg="add mod">
          <ac:chgData name="youen cariou" userId="dfcea537-484f-48e2-9949-9e9ff743e1d0" providerId="ADAL" clId="{E1F78161-C9B1-4CBD-96B9-3AF67E800F9A}" dt="2020-08-10T16:42:44.982" v="391" actId="167"/>
          <ac:picMkLst>
            <pc:docMk/>
            <pc:sldMk cId="4029457236" sldId="4280"/>
            <ac:picMk id="5" creationId="{A4FA0A50-64F5-4BAB-9504-CCDC5C38BD20}"/>
          </ac:picMkLst>
        </pc:picChg>
      </pc:sldChg>
      <pc:sldChg chg="addSp delSp modSp new mod">
        <pc:chgData name="youen cariou" userId="dfcea537-484f-48e2-9949-9e9ff743e1d0" providerId="ADAL" clId="{E1F78161-C9B1-4CBD-96B9-3AF67E800F9A}" dt="2020-08-10T16:43:28.902" v="402" actId="12789"/>
        <pc:sldMkLst>
          <pc:docMk/>
          <pc:sldMk cId="144398528" sldId="4281"/>
        </pc:sldMkLst>
        <pc:spChg chg="del">
          <ac:chgData name="youen cariou" userId="dfcea537-484f-48e2-9949-9e9ff743e1d0" providerId="ADAL" clId="{E1F78161-C9B1-4CBD-96B9-3AF67E800F9A}" dt="2020-08-10T16:43:13.597" v="397" actId="478"/>
          <ac:spMkLst>
            <pc:docMk/>
            <pc:sldMk cId="144398528" sldId="4281"/>
            <ac:spMk id="2" creationId="{B42458E7-6E31-4A9D-8AEC-74323D25C0C0}"/>
          </ac:spMkLst>
        </pc:spChg>
        <pc:spChg chg="del">
          <ac:chgData name="youen cariou" userId="dfcea537-484f-48e2-9949-9e9ff743e1d0" providerId="ADAL" clId="{E1F78161-C9B1-4CBD-96B9-3AF67E800F9A}" dt="2020-08-10T16:42:30.441" v="389"/>
          <ac:spMkLst>
            <pc:docMk/>
            <pc:sldMk cId="144398528" sldId="4281"/>
            <ac:spMk id="3" creationId="{F1CE1897-DCF2-429D-8E3E-08EB68F74C2F}"/>
          </ac:spMkLst>
        </pc:spChg>
        <pc:picChg chg="add mod">
          <ac:chgData name="youen cariou" userId="dfcea537-484f-48e2-9949-9e9ff743e1d0" providerId="ADAL" clId="{E1F78161-C9B1-4CBD-96B9-3AF67E800F9A}" dt="2020-08-10T16:43:28.902" v="402" actId="12789"/>
          <ac:picMkLst>
            <pc:docMk/>
            <pc:sldMk cId="144398528" sldId="4281"/>
            <ac:picMk id="4" creationId="{EA8FB9EC-D2DC-4988-AAAC-05E3A5049E0B}"/>
          </ac:picMkLst>
        </pc:picChg>
        <pc:picChg chg="add mod">
          <ac:chgData name="youen cariou" userId="dfcea537-484f-48e2-9949-9e9ff743e1d0" providerId="ADAL" clId="{E1F78161-C9B1-4CBD-96B9-3AF67E800F9A}" dt="2020-08-10T16:43:17.887" v="399" actId="167"/>
          <ac:picMkLst>
            <pc:docMk/>
            <pc:sldMk cId="144398528" sldId="4281"/>
            <ac:picMk id="5" creationId="{F4CC26DF-7B7E-4F3F-A212-345643DE4BD8}"/>
          </ac:picMkLst>
        </pc:picChg>
      </pc:sldChg>
      <pc:sldChg chg="addSp delSp modSp new mod">
        <pc:chgData name="youen cariou" userId="dfcea537-484f-48e2-9949-9e9ff743e1d0" providerId="ADAL" clId="{E1F78161-C9B1-4CBD-96B9-3AF67E800F9A}" dt="2020-08-10T16:51:55.294" v="506" actId="167"/>
        <pc:sldMkLst>
          <pc:docMk/>
          <pc:sldMk cId="884274131" sldId="4282"/>
        </pc:sldMkLst>
        <pc:spChg chg="del">
          <ac:chgData name="youen cariou" userId="dfcea537-484f-48e2-9949-9e9ff743e1d0" providerId="ADAL" clId="{E1F78161-C9B1-4CBD-96B9-3AF67E800F9A}" dt="2020-08-10T16:45:12.576" v="422" actId="478"/>
          <ac:spMkLst>
            <pc:docMk/>
            <pc:sldMk cId="884274131" sldId="4282"/>
            <ac:spMk id="2" creationId="{D8EB3BAE-9BF9-4CFE-A80D-6A6C1A9E64E6}"/>
          </ac:spMkLst>
        </pc:spChg>
        <pc:spChg chg="del">
          <ac:chgData name="youen cariou" userId="dfcea537-484f-48e2-9949-9e9ff743e1d0" providerId="ADAL" clId="{E1F78161-C9B1-4CBD-96B9-3AF67E800F9A}" dt="2020-08-10T16:44:37.676" v="414"/>
          <ac:spMkLst>
            <pc:docMk/>
            <pc:sldMk cId="884274131" sldId="4282"/>
            <ac:spMk id="3" creationId="{BC8F4294-C056-4B9B-A1D7-B32AACEEAABE}"/>
          </ac:spMkLst>
        </pc:spChg>
        <pc:picChg chg="add mod">
          <ac:chgData name="youen cariou" userId="dfcea537-484f-48e2-9949-9e9ff743e1d0" providerId="ADAL" clId="{E1F78161-C9B1-4CBD-96B9-3AF67E800F9A}" dt="2020-08-10T16:46:13.559" v="439" actId="12789"/>
          <ac:picMkLst>
            <pc:docMk/>
            <pc:sldMk cId="884274131" sldId="4282"/>
            <ac:picMk id="4" creationId="{9D0FF2A9-2B38-43DC-8608-F6475D9D028F}"/>
          </ac:picMkLst>
        </pc:picChg>
        <pc:picChg chg="add del mod">
          <ac:chgData name="youen cariou" userId="dfcea537-484f-48e2-9949-9e9ff743e1d0" providerId="ADAL" clId="{E1F78161-C9B1-4CBD-96B9-3AF67E800F9A}" dt="2020-08-10T16:51:47.673" v="504" actId="478"/>
          <ac:picMkLst>
            <pc:docMk/>
            <pc:sldMk cId="884274131" sldId="4282"/>
            <ac:picMk id="5" creationId="{CA6A6450-591F-4C26-8946-241E94381239}"/>
          </ac:picMkLst>
        </pc:picChg>
        <pc:picChg chg="add mod">
          <ac:chgData name="youen cariou" userId="dfcea537-484f-48e2-9949-9e9ff743e1d0" providerId="ADAL" clId="{E1F78161-C9B1-4CBD-96B9-3AF67E800F9A}" dt="2020-08-10T16:51:55.294" v="506" actId="167"/>
          <ac:picMkLst>
            <pc:docMk/>
            <pc:sldMk cId="884274131" sldId="4282"/>
            <ac:picMk id="6" creationId="{70657BCC-B27A-4567-B55A-779041F6EFC4}"/>
          </ac:picMkLst>
        </pc:picChg>
      </pc:sldChg>
      <pc:sldChg chg="addSp delSp modSp add mod">
        <pc:chgData name="youen cariou" userId="dfcea537-484f-48e2-9949-9e9ff743e1d0" providerId="ADAL" clId="{E1F78161-C9B1-4CBD-96B9-3AF67E800F9A}" dt="2020-08-10T16:52:03.154" v="509" actId="167"/>
        <pc:sldMkLst>
          <pc:docMk/>
          <pc:sldMk cId="1410757332" sldId="4283"/>
        </pc:sldMkLst>
        <pc:spChg chg="del">
          <ac:chgData name="youen cariou" userId="dfcea537-484f-48e2-9949-9e9ff743e1d0" providerId="ADAL" clId="{E1F78161-C9B1-4CBD-96B9-3AF67E800F9A}" dt="2020-08-10T16:45:16.338" v="423" actId="478"/>
          <ac:spMkLst>
            <pc:docMk/>
            <pc:sldMk cId="1410757332" sldId="4283"/>
            <ac:spMk id="2" creationId="{D8EB3BAE-9BF9-4CFE-A80D-6A6C1A9E64E6}"/>
          </ac:spMkLst>
        </pc:spChg>
        <pc:spChg chg="del">
          <ac:chgData name="youen cariou" userId="dfcea537-484f-48e2-9949-9e9ff743e1d0" providerId="ADAL" clId="{E1F78161-C9B1-4CBD-96B9-3AF67E800F9A}" dt="2020-08-10T16:44:43.950" v="416"/>
          <ac:spMkLst>
            <pc:docMk/>
            <pc:sldMk cId="1410757332" sldId="4283"/>
            <ac:spMk id="3" creationId="{BC8F4294-C056-4B9B-A1D7-B32AACEEAABE}"/>
          </ac:spMkLst>
        </pc:spChg>
        <pc:spChg chg="add del mod">
          <ac:chgData name="youen cariou" userId="dfcea537-484f-48e2-9949-9e9ff743e1d0" providerId="ADAL" clId="{E1F78161-C9B1-4CBD-96B9-3AF67E800F9A}" dt="2020-08-10T16:44:56.554" v="418"/>
          <ac:spMkLst>
            <pc:docMk/>
            <pc:sldMk cId="1410757332" sldId="4283"/>
            <ac:spMk id="6" creationId="{935FAFAF-7CE5-4831-9F5B-EB36D1775F45}"/>
          </ac:spMkLst>
        </pc:spChg>
        <pc:picChg chg="add del">
          <ac:chgData name="youen cariou" userId="dfcea537-484f-48e2-9949-9e9ff743e1d0" providerId="ADAL" clId="{E1F78161-C9B1-4CBD-96B9-3AF67E800F9A}" dt="2020-08-10T16:44:44.269" v="417" actId="478"/>
          <ac:picMkLst>
            <pc:docMk/>
            <pc:sldMk cId="1410757332" sldId="4283"/>
            <ac:picMk id="4" creationId="{113BD604-BEC5-4379-82B0-A4B833818A03}"/>
          </ac:picMkLst>
        </pc:picChg>
        <pc:picChg chg="add mod">
          <ac:chgData name="youen cariou" userId="dfcea537-484f-48e2-9949-9e9ff743e1d0" providerId="ADAL" clId="{E1F78161-C9B1-4CBD-96B9-3AF67E800F9A}" dt="2020-08-10T16:46:01.217" v="436" actId="12789"/>
          <ac:picMkLst>
            <pc:docMk/>
            <pc:sldMk cId="1410757332" sldId="4283"/>
            <ac:picMk id="7" creationId="{7438642F-4445-45EB-A974-A9452661947D}"/>
          </ac:picMkLst>
        </pc:picChg>
        <pc:picChg chg="add del mod">
          <ac:chgData name="youen cariou" userId="dfcea537-484f-48e2-9949-9e9ff743e1d0" providerId="ADAL" clId="{E1F78161-C9B1-4CBD-96B9-3AF67E800F9A}" dt="2020-08-10T16:51:58.993" v="507" actId="478"/>
          <ac:picMkLst>
            <pc:docMk/>
            <pc:sldMk cId="1410757332" sldId="4283"/>
            <ac:picMk id="8" creationId="{0880E6FD-5455-42D3-9C9E-41A81DB8A1AC}"/>
          </ac:picMkLst>
        </pc:picChg>
        <pc:picChg chg="add mod">
          <ac:chgData name="youen cariou" userId="dfcea537-484f-48e2-9949-9e9ff743e1d0" providerId="ADAL" clId="{E1F78161-C9B1-4CBD-96B9-3AF67E800F9A}" dt="2020-08-10T16:52:03.154" v="509" actId="167"/>
          <ac:picMkLst>
            <pc:docMk/>
            <pc:sldMk cId="1410757332" sldId="4283"/>
            <ac:picMk id="9" creationId="{DFEFD9B4-DA77-4E67-B511-5D012EE1ED16}"/>
          </ac:picMkLst>
        </pc:picChg>
      </pc:sldChg>
      <pc:sldChg chg="addSp delSp modSp add mod">
        <pc:chgData name="youen cariou" userId="dfcea537-484f-48e2-9949-9e9ff743e1d0" providerId="ADAL" clId="{E1F78161-C9B1-4CBD-96B9-3AF67E800F9A}" dt="2020-08-10T16:52:10.473" v="512" actId="167"/>
        <pc:sldMkLst>
          <pc:docMk/>
          <pc:sldMk cId="4067089861" sldId="4284"/>
        </pc:sldMkLst>
        <pc:spChg chg="del">
          <ac:chgData name="youen cariou" userId="dfcea537-484f-48e2-9949-9e9ff743e1d0" providerId="ADAL" clId="{E1F78161-C9B1-4CBD-96B9-3AF67E800F9A}" dt="2020-08-10T16:45:19.378" v="424" actId="478"/>
          <ac:spMkLst>
            <pc:docMk/>
            <pc:sldMk cId="4067089861" sldId="4284"/>
            <ac:spMk id="2" creationId="{D8EB3BAE-9BF9-4CFE-A80D-6A6C1A9E64E6}"/>
          </ac:spMkLst>
        </pc:spChg>
        <pc:spChg chg="del">
          <ac:chgData name="youen cariou" userId="dfcea537-484f-48e2-9949-9e9ff743e1d0" providerId="ADAL" clId="{E1F78161-C9B1-4CBD-96B9-3AF67E800F9A}" dt="2020-08-10T16:45:06.106" v="420"/>
          <ac:spMkLst>
            <pc:docMk/>
            <pc:sldMk cId="4067089861" sldId="4284"/>
            <ac:spMk id="3" creationId="{BC8F4294-C056-4B9B-A1D7-B32AACEEAABE}"/>
          </ac:spMkLst>
        </pc:spChg>
        <pc:picChg chg="add mod">
          <ac:chgData name="youen cariou" userId="dfcea537-484f-48e2-9949-9e9ff743e1d0" providerId="ADAL" clId="{E1F78161-C9B1-4CBD-96B9-3AF67E800F9A}" dt="2020-08-10T16:45:50.090" v="433" actId="12789"/>
          <ac:picMkLst>
            <pc:docMk/>
            <pc:sldMk cId="4067089861" sldId="4284"/>
            <ac:picMk id="4" creationId="{569200A8-535C-44E6-A07E-C3308D6BF62F}"/>
          </ac:picMkLst>
        </pc:picChg>
        <pc:picChg chg="add del mod">
          <ac:chgData name="youen cariou" userId="dfcea537-484f-48e2-9949-9e9ff743e1d0" providerId="ADAL" clId="{E1F78161-C9B1-4CBD-96B9-3AF67E800F9A}" dt="2020-08-10T16:52:07.226" v="510" actId="478"/>
          <ac:picMkLst>
            <pc:docMk/>
            <pc:sldMk cId="4067089861" sldId="4284"/>
            <ac:picMk id="5" creationId="{B7DAE312-7B36-458A-9315-91D4DA46CFC8}"/>
          </ac:picMkLst>
        </pc:picChg>
        <pc:picChg chg="add mod">
          <ac:chgData name="youen cariou" userId="dfcea537-484f-48e2-9949-9e9ff743e1d0" providerId="ADAL" clId="{E1F78161-C9B1-4CBD-96B9-3AF67E800F9A}" dt="2020-08-10T16:52:10.473" v="512" actId="167"/>
          <ac:picMkLst>
            <pc:docMk/>
            <pc:sldMk cId="4067089861" sldId="4284"/>
            <ac:picMk id="6" creationId="{9D09CCEF-80EC-42EB-8D25-E5961171C349}"/>
          </ac:picMkLst>
        </pc:picChg>
      </pc:sldChg>
      <pc:sldChg chg="addSp delSp modSp new mod ord">
        <pc:chgData name="youen cariou" userId="dfcea537-484f-48e2-9949-9e9ff743e1d0" providerId="ADAL" clId="{E1F78161-C9B1-4CBD-96B9-3AF67E800F9A}" dt="2020-08-10T16:49:11.536" v="476" actId="167"/>
        <pc:sldMkLst>
          <pc:docMk/>
          <pc:sldMk cId="461803080" sldId="4285"/>
        </pc:sldMkLst>
        <pc:spChg chg="del">
          <ac:chgData name="youen cariou" userId="dfcea537-484f-48e2-9949-9e9ff743e1d0" providerId="ADAL" clId="{E1F78161-C9B1-4CBD-96B9-3AF67E800F9A}" dt="2020-08-10T16:47:13.672" v="443" actId="478"/>
          <ac:spMkLst>
            <pc:docMk/>
            <pc:sldMk cId="461803080" sldId="4285"/>
            <ac:spMk id="2" creationId="{645817CB-E449-4937-9ADE-3F1057477BD5}"/>
          </ac:spMkLst>
        </pc:spChg>
        <pc:spChg chg="del">
          <ac:chgData name="youen cariou" userId="dfcea537-484f-48e2-9949-9e9ff743e1d0" providerId="ADAL" clId="{E1F78161-C9B1-4CBD-96B9-3AF67E800F9A}" dt="2020-08-10T16:47:23.514" v="448"/>
          <ac:spMkLst>
            <pc:docMk/>
            <pc:sldMk cId="461803080" sldId="4285"/>
            <ac:spMk id="3" creationId="{C3149244-54DA-482D-B73D-E77E6FFDF036}"/>
          </ac:spMkLst>
        </pc:spChg>
        <pc:picChg chg="add mod">
          <ac:chgData name="youen cariou" userId="dfcea537-484f-48e2-9949-9e9ff743e1d0" providerId="ADAL" clId="{E1F78161-C9B1-4CBD-96B9-3AF67E800F9A}" dt="2020-08-10T16:49:02.563" v="474" actId="12789"/>
          <ac:picMkLst>
            <pc:docMk/>
            <pc:sldMk cId="461803080" sldId="4285"/>
            <ac:picMk id="4" creationId="{E5324F3A-DF08-43C4-A323-8DCE951C7CB0}"/>
          </ac:picMkLst>
        </pc:picChg>
        <pc:picChg chg="add mod">
          <ac:chgData name="youen cariou" userId="dfcea537-484f-48e2-9949-9e9ff743e1d0" providerId="ADAL" clId="{E1F78161-C9B1-4CBD-96B9-3AF67E800F9A}" dt="2020-08-10T16:49:11.536" v="476" actId="167"/>
          <ac:picMkLst>
            <pc:docMk/>
            <pc:sldMk cId="461803080" sldId="4285"/>
            <ac:picMk id="5" creationId="{35F1854B-1C01-4CB2-8633-972BAD7F4E18}"/>
          </ac:picMkLst>
        </pc:picChg>
      </pc:sldChg>
      <pc:sldChg chg="addSp delSp modSp add mod">
        <pc:chgData name="youen cariou" userId="dfcea537-484f-48e2-9949-9e9ff743e1d0" providerId="ADAL" clId="{E1F78161-C9B1-4CBD-96B9-3AF67E800F9A}" dt="2020-08-10T16:49:19.108" v="478" actId="167"/>
        <pc:sldMkLst>
          <pc:docMk/>
          <pc:sldMk cId="2966495653" sldId="4286"/>
        </pc:sldMkLst>
        <pc:spChg chg="del">
          <ac:chgData name="youen cariou" userId="dfcea537-484f-48e2-9949-9e9ff743e1d0" providerId="ADAL" clId="{E1F78161-C9B1-4CBD-96B9-3AF67E800F9A}" dt="2020-08-10T16:47:32.638" v="450"/>
          <ac:spMkLst>
            <pc:docMk/>
            <pc:sldMk cId="2966495653" sldId="4286"/>
            <ac:spMk id="3" creationId="{C3149244-54DA-482D-B73D-E77E6FFDF036}"/>
          </ac:spMkLst>
        </pc:spChg>
        <pc:picChg chg="add mod">
          <ac:chgData name="youen cariou" userId="dfcea537-484f-48e2-9949-9e9ff743e1d0" providerId="ADAL" clId="{E1F78161-C9B1-4CBD-96B9-3AF67E800F9A}" dt="2020-08-10T16:48:50.856" v="471" actId="12789"/>
          <ac:picMkLst>
            <pc:docMk/>
            <pc:sldMk cId="2966495653" sldId="4286"/>
            <ac:picMk id="4" creationId="{FCE49F3F-D3A9-4615-80AF-F767AECBDD27}"/>
          </ac:picMkLst>
        </pc:picChg>
        <pc:picChg chg="add mod">
          <ac:chgData name="youen cariou" userId="dfcea537-484f-48e2-9949-9e9ff743e1d0" providerId="ADAL" clId="{E1F78161-C9B1-4CBD-96B9-3AF67E800F9A}" dt="2020-08-10T16:49:19.108" v="478" actId="167"/>
          <ac:picMkLst>
            <pc:docMk/>
            <pc:sldMk cId="2966495653" sldId="4286"/>
            <ac:picMk id="5" creationId="{D014C95C-5159-46BE-B295-0D35148894CF}"/>
          </ac:picMkLst>
        </pc:picChg>
      </pc:sldChg>
      <pc:sldChg chg="addSp delSp modSp add mod">
        <pc:chgData name="youen cariou" userId="dfcea537-484f-48e2-9949-9e9ff743e1d0" providerId="ADAL" clId="{E1F78161-C9B1-4CBD-96B9-3AF67E800F9A}" dt="2020-08-10T16:49:28.891" v="480" actId="167"/>
        <pc:sldMkLst>
          <pc:docMk/>
          <pc:sldMk cId="47064048" sldId="4287"/>
        </pc:sldMkLst>
        <pc:spChg chg="del">
          <ac:chgData name="youen cariou" userId="dfcea537-484f-48e2-9949-9e9ff743e1d0" providerId="ADAL" clId="{E1F78161-C9B1-4CBD-96B9-3AF67E800F9A}" dt="2020-08-10T16:47:38.629" v="452"/>
          <ac:spMkLst>
            <pc:docMk/>
            <pc:sldMk cId="47064048" sldId="4287"/>
            <ac:spMk id="3" creationId="{C3149244-54DA-482D-B73D-E77E6FFDF036}"/>
          </ac:spMkLst>
        </pc:spChg>
        <pc:picChg chg="add mod">
          <ac:chgData name="youen cariou" userId="dfcea537-484f-48e2-9949-9e9ff743e1d0" providerId="ADAL" clId="{E1F78161-C9B1-4CBD-96B9-3AF67E800F9A}" dt="2020-08-10T16:48:39.760" v="468" actId="12789"/>
          <ac:picMkLst>
            <pc:docMk/>
            <pc:sldMk cId="47064048" sldId="4287"/>
            <ac:picMk id="4" creationId="{2F543C30-6F89-464A-A2D4-A03B4AB35F2F}"/>
          </ac:picMkLst>
        </pc:picChg>
        <pc:picChg chg="add mod">
          <ac:chgData name="youen cariou" userId="dfcea537-484f-48e2-9949-9e9ff743e1d0" providerId="ADAL" clId="{E1F78161-C9B1-4CBD-96B9-3AF67E800F9A}" dt="2020-08-10T16:49:28.891" v="480" actId="167"/>
          <ac:picMkLst>
            <pc:docMk/>
            <pc:sldMk cId="47064048" sldId="4287"/>
            <ac:picMk id="5" creationId="{805A4B5E-45BE-4A68-829A-2DB537332AA7}"/>
          </ac:picMkLst>
        </pc:picChg>
      </pc:sldChg>
      <pc:sldChg chg="addSp delSp modSp add mod">
        <pc:chgData name="youen cariou" userId="dfcea537-484f-48e2-9949-9e9ff743e1d0" providerId="ADAL" clId="{E1F78161-C9B1-4CBD-96B9-3AF67E800F9A}" dt="2020-08-10T16:49:33.564" v="482" actId="167"/>
        <pc:sldMkLst>
          <pc:docMk/>
          <pc:sldMk cId="3519205341" sldId="4288"/>
        </pc:sldMkLst>
        <pc:spChg chg="del">
          <ac:chgData name="youen cariou" userId="dfcea537-484f-48e2-9949-9e9ff743e1d0" providerId="ADAL" clId="{E1F78161-C9B1-4CBD-96B9-3AF67E800F9A}" dt="2020-08-10T16:47:46.063" v="454"/>
          <ac:spMkLst>
            <pc:docMk/>
            <pc:sldMk cId="3519205341" sldId="4288"/>
            <ac:spMk id="3" creationId="{C3149244-54DA-482D-B73D-E77E6FFDF036}"/>
          </ac:spMkLst>
        </pc:spChg>
        <pc:picChg chg="add mod">
          <ac:chgData name="youen cariou" userId="dfcea537-484f-48e2-9949-9e9ff743e1d0" providerId="ADAL" clId="{E1F78161-C9B1-4CBD-96B9-3AF67E800F9A}" dt="2020-08-10T16:48:28.805" v="465" actId="12789"/>
          <ac:picMkLst>
            <pc:docMk/>
            <pc:sldMk cId="3519205341" sldId="4288"/>
            <ac:picMk id="4" creationId="{28CA9F08-C702-4CB9-9547-DC8746229F32}"/>
          </ac:picMkLst>
        </pc:picChg>
        <pc:picChg chg="add mod">
          <ac:chgData name="youen cariou" userId="dfcea537-484f-48e2-9949-9e9ff743e1d0" providerId="ADAL" clId="{E1F78161-C9B1-4CBD-96B9-3AF67E800F9A}" dt="2020-08-10T16:49:33.564" v="482" actId="167"/>
          <ac:picMkLst>
            <pc:docMk/>
            <pc:sldMk cId="3519205341" sldId="4288"/>
            <ac:picMk id="5" creationId="{863759F6-AB37-4415-82DB-4D95096962E7}"/>
          </ac:picMkLst>
        </pc:picChg>
      </pc:sldChg>
      <pc:sldChg chg="addSp delSp modSp add mod">
        <pc:chgData name="youen cariou" userId="dfcea537-484f-48e2-9949-9e9ff743e1d0" providerId="ADAL" clId="{E1F78161-C9B1-4CBD-96B9-3AF67E800F9A}" dt="2020-08-10T16:49:38.722" v="484" actId="167"/>
        <pc:sldMkLst>
          <pc:docMk/>
          <pc:sldMk cId="3720470050" sldId="4289"/>
        </pc:sldMkLst>
        <pc:spChg chg="del">
          <ac:chgData name="youen cariou" userId="dfcea537-484f-48e2-9949-9e9ff743e1d0" providerId="ADAL" clId="{E1F78161-C9B1-4CBD-96B9-3AF67E800F9A}" dt="2020-08-10T16:47:52.672" v="456"/>
          <ac:spMkLst>
            <pc:docMk/>
            <pc:sldMk cId="3720470050" sldId="4289"/>
            <ac:spMk id="3" creationId="{C3149244-54DA-482D-B73D-E77E6FFDF036}"/>
          </ac:spMkLst>
        </pc:spChg>
        <pc:spChg chg="add del mod">
          <ac:chgData name="youen cariou" userId="dfcea537-484f-48e2-9949-9e9ff743e1d0" providerId="ADAL" clId="{E1F78161-C9B1-4CBD-96B9-3AF67E800F9A}" dt="2020-08-10T16:47:56.439" v="458"/>
          <ac:spMkLst>
            <pc:docMk/>
            <pc:sldMk cId="3720470050" sldId="4289"/>
            <ac:spMk id="5" creationId="{878FCB4A-A45E-4170-8F38-EDE5FBD7C532}"/>
          </ac:spMkLst>
        </pc:spChg>
        <pc:picChg chg="add del">
          <ac:chgData name="youen cariou" userId="dfcea537-484f-48e2-9949-9e9ff743e1d0" providerId="ADAL" clId="{E1F78161-C9B1-4CBD-96B9-3AF67E800F9A}" dt="2020-08-10T16:47:53.199" v="457" actId="478"/>
          <ac:picMkLst>
            <pc:docMk/>
            <pc:sldMk cId="3720470050" sldId="4289"/>
            <ac:picMk id="4" creationId="{5BC7F0A1-16FA-416C-96F9-D7A551C6956B}"/>
          </ac:picMkLst>
        </pc:picChg>
        <pc:picChg chg="add mod">
          <ac:chgData name="youen cariou" userId="dfcea537-484f-48e2-9949-9e9ff743e1d0" providerId="ADAL" clId="{E1F78161-C9B1-4CBD-96B9-3AF67E800F9A}" dt="2020-08-10T16:48:18" v="462" actId="12789"/>
          <ac:picMkLst>
            <pc:docMk/>
            <pc:sldMk cId="3720470050" sldId="4289"/>
            <ac:picMk id="6" creationId="{444045C5-A266-4D54-946B-C03515733940}"/>
          </ac:picMkLst>
        </pc:picChg>
        <pc:picChg chg="add mod">
          <ac:chgData name="youen cariou" userId="dfcea537-484f-48e2-9949-9e9ff743e1d0" providerId="ADAL" clId="{E1F78161-C9B1-4CBD-96B9-3AF67E800F9A}" dt="2020-08-10T16:49:38.722" v="484" actId="167"/>
          <ac:picMkLst>
            <pc:docMk/>
            <pc:sldMk cId="3720470050" sldId="4289"/>
            <ac:picMk id="7" creationId="{F8167D3A-BE86-4BB3-8679-6DFA7838245E}"/>
          </ac:picMkLst>
        </pc:picChg>
      </pc:sldChg>
      <pc:sldChg chg="addSp delSp modSp new mod setBg setClrOvrMap">
        <pc:chgData name="youen cariou" userId="dfcea537-484f-48e2-9949-9e9ff743e1d0" providerId="ADAL" clId="{E1F78161-C9B1-4CBD-96B9-3AF67E800F9A}" dt="2020-08-10T17:04:31.387" v="809" actId="26606"/>
        <pc:sldMkLst>
          <pc:docMk/>
          <pc:sldMk cId="1116400022" sldId="4290"/>
        </pc:sldMkLst>
        <pc:spChg chg="mod ord">
          <ac:chgData name="youen cariou" userId="dfcea537-484f-48e2-9949-9e9ff743e1d0" providerId="ADAL" clId="{E1F78161-C9B1-4CBD-96B9-3AF67E800F9A}" dt="2020-08-10T17:04:31.387" v="809" actId="26606"/>
          <ac:spMkLst>
            <pc:docMk/>
            <pc:sldMk cId="1116400022" sldId="4290"/>
            <ac:spMk id="2" creationId="{747ECB91-BB92-4EE4-85B7-4B435A45FCD7}"/>
          </ac:spMkLst>
        </pc:spChg>
        <pc:spChg chg="del">
          <ac:chgData name="youen cariou" userId="dfcea537-484f-48e2-9949-9e9ff743e1d0" providerId="ADAL" clId="{E1F78161-C9B1-4CBD-96B9-3AF67E800F9A}" dt="2020-08-10T16:50:51.673" v="499"/>
          <ac:spMkLst>
            <pc:docMk/>
            <pc:sldMk cId="1116400022" sldId="4290"/>
            <ac:spMk id="3" creationId="{53E8A188-A141-4C9A-BA27-CEBB4EAFDD32}"/>
          </ac:spMkLst>
        </pc:spChg>
        <pc:spChg chg="add del mod">
          <ac:chgData name="youen cariou" userId="dfcea537-484f-48e2-9949-9e9ff743e1d0" providerId="ADAL" clId="{E1F78161-C9B1-4CBD-96B9-3AF67E800F9A}" dt="2020-08-10T17:04:31.387" v="809" actId="26606"/>
          <ac:spMkLst>
            <pc:docMk/>
            <pc:sldMk cId="1116400022" sldId="4290"/>
            <ac:spMk id="4" creationId="{A1A51C09-A1B3-4FC7-B274-F13483B782BD}"/>
          </ac:spMkLst>
        </pc:spChg>
        <pc:spChg chg="add del">
          <ac:chgData name="youen cariou" userId="dfcea537-484f-48e2-9949-9e9ff743e1d0" providerId="ADAL" clId="{E1F78161-C9B1-4CBD-96B9-3AF67E800F9A}" dt="2020-08-10T17:04:31.387" v="809" actId="26606"/>
          <ac:spMkLst>
            <pc:docMk/>
            <pc:sldMk cId="1116400022" sldId="4290"/>
            <ac:spMk id="71" creationId="{71B2258F-86CA-4D4D-8270-BC05FCDEBFB3}"/>
          </ac:spMkLst>
        </pc:spChg>
        <pc:spChg chg="add">
          <ac:chgData name="youen cariou" userId="dfcea537-484f-48e2-9949-9e9ff743e1d0" providerId="ADAL" clId="{E1F78161-C9B1-4CBD-96B9-3AF67E800F9A}" dt="2020-08-10T17:04:31.387" v="809" actId="26606"/>
          <ac:spMkLst>
            <pc:docMk/>
            <pc:sldMk cId="1116400022" sldId="4290"/>
            <ac:spMk id="137" creationId="{71B2258F-86CA-4D4D-8270-BC05FCDEBFB3}"/>
          </ac:spMkLst>
        </pc:spChg>
        <pc:picChg chg="add del mod">
          <ac:chgData name="youen cariou" userId="dfcea537-484f-48e2-9949-9e9ff743e1d0" providerId="ADAL" clId="{E1F78161-C9B1-4CBD-96B9-3AF67E800F9A}" dt="2020-08-10T17:04:27.718" v="807" actId="478"/>
          <ac:picMkLst>
            <pc:docMk/>
            <pc:sldMk cId="1116400022" sldId="4290"/>
            <ac:picMk id="16386" creationId="{98CE5B61-FD30-4B5E-8E0F-49C3C00E1E1C}"/>
          </ac:picMkLst>
        </pc:picChg>
        <pc:picChg chg="add mod">
          <ac:chgData name="youen cariou" userId="dfcea537-484f-48e2-9949-9e9ff743e1d0" providerId="ADAL" clId="{E1F78161-C9B1-4CBD-96B9-3AF67E800F9A}" dt="2020-08-10T17:04:31.387" v="809" actId="26606"/>
          <ac:picMkLst>
            <pc:docMk/>
            <pc:sldMk cId="1116400022" sldId="4290"/>
            <ac:picMk id="16388" creationId="{7E8968CC-546A-4DFC-8D96-879906B2CF71}"/>
          </ac:picMkLst>
        </pc:picChg>
      </pc:sldChg>
      <pc:sldChg chg="addSp delSp modSp new mod">
        <pc:chgData name="youen cariou" userId="dfcea537-484f-48e2-9949-9e9ff743e1d0" providerId="ADAL" clId="{E1F78161-C9B1-4CBD-96B9-3AF67E800F9A}" dt="2020-08-10T16:53:56.532" v="540" actId="12789"/>
        <pc:sldMkLst>
          <pc:docMk/>
          <pc:sldMk cId="1294698473" sldId="4291"/>
        </pc:sldMkLst>
        <pc:spChg chg="del">
          <ac:chgData name="youen cariou" userId="dfcea537-484f-48e2-9949-9e9ff743e1d0" providerId="ADAL" clId="{E1F78161-C9B1-4CBD-96B9-3AF67E800F9A}" dt="2020-08-10T16:53:45.783" v="537" actId="478"/>
          <ac:spMkLst>
            <pc:docMk/>
            <pc:sldMk cId="1294698473" sldId="4291"/>
            <ac:spMk id="2" creationId="{0FEB1747-ABC6-4072-A437-0B015CF2C2DA}"/>
          </ac:spMkLst>
        </pc:spChg>
        <pc:spChg chg="del">
          <ac:chgData name="youen cariou" userId="dfcea537-484f-48e2-9949-9e9ff743e1d0" providerId="ADAL" clId="{E1F78161-C9B1-4CBD-96B9-3AF67E800F9A}" dt="2020-08-10T16:53:38.161" v="536"/>
          <ac:spMkLst>
            <pc:docMk/>
            <pc:sldMk cId="1294698473" sldId="4291"/>
            <ac:spMk id="3" creationId="{99E7CCD4-4189-4531-96E5-B688232F7B14}"/>
          </ac:spMkLst>
        </pc:spChg>
        <pc:picChg chg="add mod">
          <ac:chgData name="youen cariou" userId="dfcea537-484f-48e2-9949-9e9ff743e1d0" providerId="ADAL" clId="{E1F78161-C9B1-4CBD-96B9-3AF67E800F9A}" dt="2020-08-10T16:53:33.745" v="535" actId="167"/>
          <ac:picMkLst>
            <pc:docMk/>
            <pc:sldMk cId="1294698473" sldId="4291"/>
            <ac:picMk id="4" creationId="{C13F7A85-C48C-4337-8ED4-EDA47FE8F191}"/>
          </ac:picMkLst>
        </pc:picChg>
        <pc:picChg chg="add mod">
          <ac:chgData name="youen cariou" userId="dfcea537-484f-48e2-9949-9e9ff743e1d0" providerId="ADAL" clId="{E1F78161-C9B1-4CBD-96B9-3AF67E800F9A}" dt="2020-08-10T16:53:56.532" v="540" actId="12789"/>
          <ac:picMkLst>
            <pc:docMk/>
            <pc:sldMk cId="1294698473" sldId="4291"/>
            <ac:picMk id="5" creationId="{A456DA10-D01C-403E-95A9-E569D5245820}"/>
          </ac:picMkLst>
        </pc:picChg>
      </pc:sldChg>
      <pc:sldChg chg="addSp delSp modSp new mod">
        <pc:chgData name="youen cariou" userId="dfcea537-484f-48e2-9949-9e9ff743e1d0" providerId="ADAL" clId="{E1F78161-C9B1-4CBD-96B9-3AF67E800F9A}" dt="2020-08-10T16:55:55.568" v="567" actId="167"/>
        <pc:sldMkLst>
          <pc:docMk/>
          <pc:sldMk cId="4071924630" sldId="4292"/>
        </pc:sldMkLst>
        <pc:spChg chg="del">
          <ac:chgData name="youen cariou" userId="dfcea537-484f-48e2-9949-9e9ff743e1d0" providerId="ADAL" clId="{E1F78161-C9B1-4CBD-96B9-3AF67E800F9A}" dt="2020-08-10T16:54:27.065" v="543" actId="478"/>
          <ac:spMkLst>
            <pc:docMk/>
            <pc:sldMk cId="4071924630" sldId="4292"/>
            <ac:spMk id="2" creationId="{12DA3A12-375C-4BF0-A874-FA0DB2D2D569}"/>
          </ac:spMkLst>
        </pc:spChg>
        <pc:spChg chg="del">
          <ac:chgData name="youen cariou" userId="dfcea537-484f-48e2-9949-9e9ff743e1d0" providerId="ADAL" clId="{E1F78161-C9B1-4CBD-96B9-3AF67E800F9A}" dt="2020-08-10T16:54:34.323" v="546"/>
          <ac:spMkLst>
            <pc:docMk/>
            <pc:sldMk cId="4071924630" sldId="4292"/>
            <ac:spMk id="3" creationId="{8D3E278F-4196-468D-890F-F829B70CD41E}"/>
          </ac:spMkLst>
        </pc:spChg>
        <pc:picChg chg="add mod">
          <ac:chgData name="youen cariou" userId="dfcea537-484f-48e2-9949-9e9ff743e1d0" providerId="ADAL" clId="{E1F78161-C9B1-4CBD-96B9-3AF67E800F9A}" dt="2020-08-10T16:55:00.737" v="554" actId="12789"/>
          <ac:picMkLst>
            <pc:docMk/>
            <pc:sldMk cId="4071924630" sldId="4292"/>
            <ac:picMk id="4" creationId="{93FB5FE3-9955-48CA-96A7-14219D44AEFA}"/>
          </ac:picMkLst>
        </pc:picChg>
        <pc:picChg chg="add del">
          <ac:chgData name="youen cariou" userId="dfcea537-484f-48e2-9949-9e9ff743e1d0" providerId="ADAL" clId="{E1F78161-C9B1-4CBD-96B9-3AF67E800F9A}" dt="2020-08-10T16:55:25.310" v="562"/>
          <ac:picMkLst>
            <pc:docMk/>
            <pc:sldMk cId="4071924630" sldId="4292"/>
            <ac:picMk id="5" creationId="{3459130E-F0FB-4B21-9DD5-E37891B8EDA7}"/>
          </ac:picMkLst>
        </pc:picChg>
        <pc:picChg chg="add mod">
          <ac:chgData name="youen cariou" userId="dfcea537-484f-48e2-9949-9e9ff743e1d0" providerId="ADAL" clId="{E1F78161-C9B1-4CBD-96B9-3AF67E800F9A}" dt="2020-08-10T16:55:55.568" v="567" actId="167"/>
          <ac:picMkLst>
            <pc:docMk/>
            <pc:sldMk cId="4071924630" sldId="4292"/>
            <ac:picMk id="6" creationId="{CE2DD919-A785-4082-B7FB-AF5530399E3E}"/>
          </ac:picMkLst>
        </pc:picChg>
      </pc:sldChg>
      <pc:sldChg chg="addSp delSp modSp add mod">
        <pc:chgData name="youen cariou" userId="dfcea537-484f-48e2-9949-9e9ff743e1d0" providerId="ADAL" clId="{E1F78161-C9B1-4CBD-96B9-3AF67E800F9A}" dt="2020-08-10T16:55:59.799" v="569" actId="167"/>
        <pc:sldMkLst>
          <pc:docMk/>
          <pc:sldMk cId="817599295" sldId="4293"/>
        </pc:sldMkLst>
        <pc:spChg chg="del">
          <ac:chgData name="youen cariou" userId="dfcea537-484f-48e2-9949-9e9ff743e1d0" providerId="ADAL" clId="{E1F78161-C9B1-4CBD-96B9-3AF67E800F9A}" dt="2020-08-10T16:54:40.425" v="548"/>
          <ac:spMkLst>
            <pc:docMk/>
            <pc:sldMk cId="817599295" sldId="4293"/>
            <ac:spMk id="3" creationId="{8D3E278F-4196-468D-890F-F829B70CD41E}"/>
          </ac:spMkLst>
        </pc:spChg>
        <pc:picChg chg="add mod">
          <ac:chgData name="youen cariou" userId="dfcea537-484f-48e2-9949-9e9ff743e1d0" providerId="ADAL" clId="{E1F78161-C9B1-4CBD-96B9-3AF67E800F9A}" dt="2020-08-10T16:55:09.501" v="557" actId="12789"/>
          <ac:picMkLst>
            <pc:docMk/>
            <pc:sldMk cId="817599295" sldId="4293"/>
            <ac:picMk id="4" creationId="{6CAEDCD3-3098-4C47-AA5D-C6FCE350D646}"/>
          </ac:picMkLst>
        </pc:picChg>
        <pc:picChg chg="add mod">
          <ac:chgData name="youen cariou" userId="dfcea537-484f-48e2-9949-9e9ff743e1d0" providerId="ADAL" clId="{E1F78161-C9B1-4CBD-96B9-3AF67E800F9A}" dt="2020-08-10T16:55:59.799" v="569" actId="167"/>
          <ac:picMkLst>
            <pc:docMk/>
            <pc:sldMk cId="817599295" sldId="4293"/>
            <ac:picMk id="5" creationId="{71928A78-3737-47EB-98D6-5E73DEED1A3F}"/>
          </ac:picMkLst>
        </pc:picChg>
      </pc:sldChg>
      <pc:sldChg chg="addSp delSp modSp add mod">
        <pc:chgData name="youen cariou" userId="dfcea537-484f-48e2-9949-9e9ff743e1d0" providerId="ADAL" clId="{E1F78161-C9B1-4CBD-96B9-3AF67E800F9A}" dt="2020-08-10T16:56:04.036" v="571" actId="167"/>
        <pc:sldMkLst>
          <pc:docMk/>
          <pc:sldMk cId="1771441259" sldId="4294"/>
        </pc:sldMkLst>
        <pc:spChg chg="del">
          <ac:chgData name="youen cariou" userId="dfcea537-484f-48e2-9949-9e9ff743e1d0" providerId="ADAL" clId="{E1F78161-C9B1-4CBD-96B9-3AF67E800F9A}" dt="2020-08-10T16:54:47.031" v="550"/>
          <ac:spMkLst>
            <pc:docMk/>
            <pc:sldMk cId="1771441259" sldId="4294"/>
            <ac:spMk id="3" creationId="{8D3E278F-4196-468D-890F-F829B70CD41E}"/>
          </ac:spMkLst>
        </pc:spChg>
        <pc:picChg chg="add mod">
          <ac:chgData name="youen cariou" userId="dfcea537-484f-48e2-9949-9e9ff743e1d0" providerId="ADAL" clId="{E1F78161-C9B1-4CBD-96B9-3AF67E800F9A}" dt="2020-08-10T16:55:17.628" v="560" actId="12789"/>
          <ac:picMkLst>
            <pc:docMk/>
            <pc:sldMk cId="1771441259" sldId="4294"/>
            <ac:picMk id="4" creationId="{ABEC8708-F550-47CC-8C7C-63B574344DDC}"/>
          </ac:picMkLst>
        </pc:picChg>
        <pc:picChg chg="add mod">
          <ac:chgData name="youen cariou" userId="dfcea537-484f-48e2-9949-9e9ff743e1d0" providerId="ADAL" clId="{E1F78161-C9B1-4CBD-96B9-3AF67E800F9A}" dt="2020-08-10T16:56:04.036" v="571" actId="167"/>
          <ac:picMkLst>
            <pc:docMk/>
            <pc:sldMk cId="1771441259" sldId="4294"/>
            <ac:picMk id="5" creationId="{4B07B761-2072-4666-B701-939065F5B9D9}"/>
          </ac:picMkLst>
        </pc:picChg>
      </pc:sldChg>
      <pc:sldChg chg="addSp delSp modSp new mod">
        <pc:chgData name="youen cariou" userId="dfcea537-484f-48e2-9949-9e9ff743e1d0" providerId="ADAL" clId="{E1F78161-C9B1-4CBD-96B9-3AF67E800F9A}" dt="2020-08-10T16:57:34.060" v="591" actId="167"/>
        <pc:sldMkLst>
          <pc:docMk/>
          <pc:sldMk cId="3911339355" sldId="4295"/>
        </pc:sldMkLst>
        <pc:spChg chg="del">
          <ac:chgData name="youen cariou" userId="dfcea537-484f-48e2-9949-9e9ff743e1d0" providerId="ADAL" clId="{E1F78161-C9B1-4CBD-96B9-3AF67E800F9A}" dt="2020-08-10T16:56:16.191" v="573" actId="478"/>
          <ac:spMkLst>
            <pc:docMk/>
            <pc:sldMk cId="3911339355" sldId="4295"/>
            <ac:spMk id="2" creationId="{5CE538A3-F19D-417B-8822-28BA091BA9F2}"/>
          </ac:spMkLst>
        </pc:spChg>
        <pc:spChg chg="del">
          <ac:chgData name="youen cariou" userId="dfcea537-484f-48e2-9949-9e9ff743e1d0" providerId="ADAL" clId="{E1F78161-C9B1-4CBD-96B9-3AF67E800F9A}" dt="2020-08-10T16:56:26.858" v="577"/>
          <ac:spMkLst>
            <pc:docMk/>
            <pc:sldMk cId="3911339355" sldId="4295"/>
            <ac:spMk id="3" creationId="{49B2D32F-ABF9-4EBE-9E20-46BBBE6D4C83}"/>
          </ac:spMkLst>
        </pc:spChg>
        <pc:picChg chg="add del">
          <ac:chgData name="youen cariou" userId="dfcea537-484f-48e2-9949-9e9ff743e1d0" providerId="ADAL" clId="{E1F78161-C9B1-4CBD-96B9-3AF67E800F9A}" dt="2020-08-10T16:56:18.857" v="575"/>
          <ac:picMkLst>
            <pc:docMk/>
            <pc:sldMk cId="3911339355" sldId="4295"/>
            <ac:picMk id="4" creationId="{8F12E023-E135-4DA6-99FB-D81318F8BA7A}"/>
          </ac:picMkLst>
        </pc:picChg>
        <pc:picChg chg="add mod">
          <ac:chgData name="youen cariou" userId="dfcea537-484f-48e2-9949-9e9ff743e1d0" providerId="ADAL" clId="{E1F78161-C9B1-4CBD-96B9-3AF67E800F9A}" dt="2020-08-10T16:56:53.337" v="583" actId="12789"/>
          <ac:picMkLst>
            <pc:docMk/>
            <pc:sldMk cId="3911339355" sldId="4295"/>
            <ac:picMk id="5" creationId="{D1EA0A0A-4234-48A9-86EC-C8815B4DA9BC}"/>
          </ac:picMkLst>
        </pc:picChg>
        <pc:picChg chg="add mod">
          <ac:chgData name="youen cariou" userId="dfcea537-484f-48e2-9949-9e9ff743e1d0" providerId="ADAL" clId="{E1F78161-C9B1-4CBD-96B9-3AF67E800F9A}" dt="2020-08-10T16:57:34.060" v="591" actId="167"/>
          <ac:picMkLst>
            <pc:docMk/>
            <pc:sldMk cId="3911339355" sldId="4295"/>
            <ac:picMk id="6" creationId="{61DF7313-2CBC-43B7-8178-C49AE87341AD}"/>
          </ac:picMkLst>
        </pc:picChg>
      </pc:sldChg>
      <pc:sldChg chg="addSp delSp modSp add mod">
        <pc:chgData name="youen cariou" userId="dfcea537-484f-48e2-9949-9e9ff743e1d0" providerId="ADAL" clId="{E1F78161-C9B1-4CBD-96B9-3AF67E800F9A}" dt="2020-08-10T16:59:18.130" v="651" actId="403"/>
        <pc:sldMkLst>
          <pc:docMk/>
          <pc:sldMk cId="699755989" sldId="4296"/>
        </pc:sldMkLst>
        <pc:spChg chg="add mod">
          <ac:chgData name="youen cariou" userId="dfcea537-484f-48e2-9949-9e9ff743e1d0" providerId="ADAL" clId="{E1F78161-C9B1-4CBD-96B9-3AF67E800F9A}" dt="2020-08-10T16:59:18.130" v="651" actId="403"/>
          <ac:spMkLst>
            <pc:docMk/>
            <pc:sldMk cId="699755989" sldId="4296"/>
            <ac:spMk id="2" creationId="{D4A697D0-11A9-4037-9B0F-7C760D5EDE05}"/>
          </ac:spMkLst>
        </pc:spChg>
        <pc:spChg chg="del">
          <ac:chgData name="youen cariou" userId="dfcea537-484f-48e2-9949-9e9ff743e1d0" providerId="ADAL" clId="{E1F78161-C9B1-4CBD-96B9-3AF67E800F9A}" dt="2020-08-10T16:56:39.467" v="579"/>
          <ac:spMkLst>
            <pc:docMk/>
            <pc:sldMk cId="699755989" sldId="4296"/>
            <ac:spMk id="3" creationId="{49B2D32F-ABF9-4EBE-9E20-46BBBE6D4C83}"/>
          </ac:spMkLst>
        </pc:spChg>
        <pc:picChg chg="add mod">
          <ac:chgData name="youen cariou" userId="dfcea537-484f-48e2-9949-9e9ff743e1d0" providerId="ADAL" clId="{E1F78161-C9B1-4CBD-96B9-3AF67E800F9A}" dt="2020-08-10T16:57:02.327" v="586" actId="12789"/>
          <ac:picMkLst>
            <pc:docMk/>
            <pc:sldMk cId="699755989" sldId="4296"/>
            <ac:picMk id="4" creationId="{870D5034-6FC1-4F91-BBA7-EF6CBB4C5EFA}"/>
          </ac:picMkLst>
        </pc:picChg>
        <pc:picChg chg="add mod">
          <ac:chgData name="youen cariou" userId="dfcea537-484f-48e2-9949-9e9ff743e1d0" providerId="ADAL" clId="{E1F78161-C9B1-4CBD-96B9-3AF67E800F9A}" dt="2020-08-10T16:57:39.331" v="593" actId="167"/>
          <ac:picMkLst>
            <pc:docMk/>
            <pc:sldMk cId="699755989" sldId="4296"/>
            <ac:picMk id="5" creationId="{87BA3458-89F3-4B78-AB83-55D7C083E80F}"/>
          </ac:picMkLst>
        </pc:picChg>
      </pc:sldChg>
      <pc:sldChg chg="add">
        <pc:chgData name="youen cariou" userId="dfcea537-484f-48e2-9949-9e9ff743e1d0" providerId="ADAL" clId="{E1F78161-C9B1-4CBD-96B9-3AF67E800F9A}" dt="2020-08-10T16:58:49.745" v="594"/>
        <pc:sldMkLst>
          <pc:docMk/>
          <pc:sldMk cId="3600605699" sldId="4297"/>
        </pc:sldMkLst>
      </pc:sldChg>
      <pc:sldChg chg="modSp add mod ord">
        <pc:chgData name="youen cariou" userId="dfcea537-484f-48e2-9949-9e9ff743e1d0" providerId="ADAL" clId="{E1F78161-C9B1-4CBD-96B9-3AF67E800F9A}" dt="2020-08-10T16:59:30.734" v="678" actId="20577"/>
        <pc:sldMkLst>
          <pc:docMk/>
          <pc:sldMk cId="2908401793" sldId="4298"/>
        </pc:sldMkLst>
        <pc:spChg chg="mod">
          <ac:chgData name="youen cariou" userId="dfcea537-484f-48e2-9949-9e9ff743e1d0" providerId="ADAL" clId="{E1F78161-C9B1-4CBD-96B9-3AF67E800F9A}" dt="2020-08-10T16:59:30.734" v="678" actId="20577"/>
          <ac:spMkLst>
            <pc:docMk/>
            <pc:sldMk cId="2908401793" sldId="4298"/>
            <ac:spMk id="2" creationId="{D4A697D0-11A9-4037-9B0F-7C760D5EDE05}"/>
          </ac:spMkLst>
        </pc:spChg>
      </pc:sldChg>
      <pc:sldChg chg="addSp delSp new">
        <pc:chgData name="youen cariou" userId="dfcea537-484f-48e2-9949-9e9ff743e1d0" providerId="ADAL" clId="{E1F78161-C9B1-4CBD-96B9-3AF67E800F9A}" dt="2020-08-10T17:00:36.279" v="680"/>
        <pc:sldMkLst>
          <pc:docMk/>
          <pc:sldMk cId="2470099624" sldId="4299"/>
        </pc:sldMkLst>
        <pc:spChg chg="del">
          <ac:chgData name="youen cariou" userId="dfcea537-484f-48e2-9949-9e9ff743e1d0" providerId="ADAL" clId="{E1F78161-C9B1-4CBD-96B9-3AF67E800F9A}" dt="2020-08-10T17:00:36.279" v="680"/>
          <ac:spMkLst>
            <pc:docMk/>
            <pc:sldMk cId="2470099624" sldId="4299"/>
            <ac:spMk id="3" creationId="{F827995D-2B47-41DB-BF9A-ED18D0FC47F5}"/>
          </ac:spMkLst>
        </pc:spChg>
        <pc:picChg chg="add">
          <ac:chgData name="youen cariou" userId="dfcea537-484f-48e2-9949-9e9ff743e1d0" providerId="ADAL" clId="{E1F78161-C9B1-4CBD-96B9-3AF67E800F9A}" dt="2020-08-10T17:00:36.279" v="680"/>
          <ac:picMkLst>
            <pc:docMk/>
            <pc:sldMk cId="2470099624" sldId="4299"/>
            <ac:picMk id="41986" creationId="{97F59409-C1C1-44F7-A63D-BD8D6386A5B0}"/>
          </ac:picMkLst>
        </pc:picChg>
      </pc:sldChg>
      <pc:sldChg chg="addSp modSp add mod">
        <pc:chgData name="youen cariou" userId="dfcea537-484f-48e2-9949-9e9ff743e1d0" providerId="ADAL" clId="{E1F78161-C9B1-4CBD-96B9-3AF67E800F9A}" dt="2020-08-10T17:01:56.417" v="702" actId="20577"/>
        <pc:sldMkLst>
          <pc:docMk/>
          <pc:sldMk cId="2930096235" sldId="4300"/>
        </pc:sldMkLst>
        <pc:spChg chg="add mod">
          <ac:chgData name="youen cariou" userId="dfcea537-484f-48e2-9949-9e9ff743e1d0" providerId="ADAL" clId="{E1F78161-C9B1-4CBD-96B9-3AF67E800F9A}" dt="2020-08-10T17:01:56.417" v="702" actId="20577"/>
          <ac:spMkLst>
            <pc:docMk/>
            <pc:sldMk cId="2930096235" sldId="4300"/>
            <ac:spMk id="4" creationId="{A52BC6A7-F825-4202-B3A6-3DD741DD2E3D}"/>
          </ac:spMkLst>
        </pc:spChg>
      </pc:sldChg>
      <pc:sldChg chg="addSp modSp add mod">
        <pc:chgData name="youen cariou" userId="dfcea537-484f-48e2-9949-9e9ff743e1d0" providerId="ADAL" clId="{E1F78161-C9B1-4CBD-96B9-3AF67E800F9A}" dt="2020-08-10T17:02:12.825" v="744" actId="20577"/>
        <pc:sldMkLst>
          <pc:docMk/>
          <pc:sldMk cId="2312359143" sldId="4301"/>
        </pc:sldMkLst>
        <pc:spChg chg="add mod">
          <ac:chgData name="youen cariou" userId="dfcea537-484f-48e2-9949-9e9ff743e1d0" providerId="ADAL" clId="{E1F78161-C9B1-4CBD-96B9-3AF67E800F9A}" dt="2020-08-10T17:02:12.825" v="744" actId="20577"/>
          <ac:spMkLst>
            <pc:docMk/>
            <pc:sldMk cId="2312359143" sldId="4301"/>
            <ac:spMk id="4" creationId="{BD1D7FAF-554B-4483-9887-CF140E8C4424}"/>
          </ac:spMkLst>
        </pc:spChg>
      </pc:sldChg>
      <pc:sldChg chg="modSp add mod">
        <pc:chgData name="youen cariou" userId="dfcea537-484f-48e2-9949-9e9ff743e1d0" providerId="ADAL" clId="{E1F78161-C9B1-4CBD-96B9-3AF67E800F9A}" dt="2020-08-10T17:03:02.540" v="767" actId="20577"/>
        <pc:sldMkLst>
          <pc:docMk/>
          <pc:sldMk cId="3639802589" sldId="4302"/>
        </pc:sldMkLst>
        <pc:spChg chg="mod">
          <ac:chgData name="youen cariou" userId="dfcea537-484f-48e2-9949-9e9ff743e1d0" providerId="ADAL" clId="{E1F78161-C9B1-4CBD-96B9-3AF67E800F9A}" dt="2020-08-10T17:03:02.540" v="767" actId="20577"/>
          <ac:spMkLst>
            <pc:docMk/>
            <pc:sldMk cId="3639802589" sldId="4302"/>
            <ac:spMk id="2" creationId="{D4A697D0-11A9-4037-9B0F-7C760D5EDE05}"/>
          </ac:spMkLst>
        </pc:spChg>
      </pc:sldChg>
      <pc:sldChg chg="modSp add mod">
        <pc:chgData name="youen cariou" userId="dfcea537-484f-48e2-9949-9e9ff743e1d0" providerId="ADAL" clId="{E1F78161-C9B1-4CBD-96B9-3AF67E800F9A}" dt="2020-08-10T17:03:18.559" v="804" actId="20577"/>
        <pc:sldMkLst>
          <pc:docMk/>
          <pc:sldMk cId="1498633566" sldId="4303"/>
        </pc:sldMkLst>
        <pc:spChg chg="mod">
          <ac:chgData name="youen cariou" userId="dfcea537-484f-48e2-9949-9e9ff743e1d0" providerId="ADAL" clId="{E1F78161-C9B1-4CBD-96B9-3AF67E800F9A}" dt="2020-08-10T17:03:18.559" v="804" actId="20577"/>
          <ac:spMkLst>
            <pc:docMk/>
            <pc:sldMk cId="1498633566" sldId="4303"/>
            <ac:spMk id="2" creationId="{D4A697D0-11A9-4037-9B0F-7C760D5EDE05}"/>
          </ac:spMkLst>
        </pc:spChg>
      </pc:sldChg>
      <pc:sldChg chg="addSp delSp modSp new mod">
        <pc:chgData name="youen cariou" userId="dfcea537-484f-48e2-9949-9e9ff743e1d0" providerId="ADAL" clId="{E1F78161-C9B1-4CBD-96B9-3AF67E800F9A}" dt="2020-08-10T17:05:05.738" v="817" actId="12789"/>
        <pc:sldMkLst>
          <pc:docMk/>
          <pc:sldMk cId="2142657316" sldId="4304"/>
        </pc:sldMkLst>
        <pc:spChg chg="del">
          <ac:chgData name="youen cariou" userId="dfcea537-484f-48e2-9949-9e9ff743e1d0" providerId="ADAL" clId="{E1F78161-C9B1-4CBD-96B9-3AF67E800F9A}" dt="2020-08-10T17:04:42.672" v="811" actId="478"/>
          <ac:spMkLst>
            <pc:docMk/>
            <pc:sldMk cId="2142657316" sldId="4304"/>
            <ac:spMk id="2" creationId="{13CA83D7-EF33-4D40-A402-742368349887}"/>
          </ac:spMkLst>
        </pc:spChg>
        <pc:spChg chg="del">
          <ac:chgData name="youen cariou" userId="dfcea537-484f-48e2-9949-9e9ff743e1d0" providerId="ADAL" clId="{E1F78161-C9B1-4CBD-96B9-3AF67E800F9A}" dt="2020-08-10T17:04:56.362" v="814"/>
          <ac:spMkLst>
            <pc:docMk/>
            <pc:sldMk cId="2142657316" sldId="4304"/>
            <ac:spMk id="3" creationId="{8B619232-0DA0-4333-98D5-6A1BB49DED86}"/>
          </ac:spMkLst>
        </pc:spChg>
        <pc:picChg chg="add mod">
          <ac:chgData name="youen cariou" userId="dfcea537-484f-48e2-9949-9e9ff743e1d0" providerId="ADAL" clId="{E1F78161-C9B1-4CBD-96B9-3AF67E800F9A}" dt="2020-08-10T17:04:49.230" v="813" actId="167"/>
          <ac:picMkLst>
            <pc:docMk/>
            <pc:sldMk cId="2142657316" sldId="4304"/>
            <ac:picMk id="4" creationId="{3608A010-66E9-435B-822A-11C96B3AED44}"/>
          </ac:picMkLst>
        </pc:picChg>
        <pc:picChg chg="add mod">
          <ac:chgData name="youen cariou" userId="dfcea537-484f-48e2-9949-9e9ff743e1d0" providerId="ADAL" clId="{E1F78161-C9B1-4CBD-96B9-3AF67E800F9A}" dt="2020-08-10T17:05:05.738" v="817" actId="12789"/>
          <ac:picMkLst>
            <pc:docMk/>
            <pc:sldMk cId="2142657316" sldId="4304"/>
            <ac:picMk id="5" creationId="{EFD8799E-5518-4041-8468-DFE23EA9A318}"/>
          </ac:picMkLst>
        </pc:picChg>
      </pc:sldChg>
      <pc:sldChg chg="add del">
        <pc:chgData name="youen cariou" userId="dfcea537-484f-48e2-9949-9e9ff743e1d0" providerId="ADAL" clId="{E1F78161-C9B1-4CBD-96B9-3AF67E800F9A}" dt="2020-08-10T17:03:53.796" v="806" actId="47"/>
        <pc:sldMkLst>
          <pc:docMk/>
          <pc:sldMk cId="3534504725" sldId="4304"/>
        </pc:sldMkLst>
      </pc:sldChg>
      <pc:sldChg chg="addSp delSp modSp add mod setBg">
        <pc:chgData name="youen cariou" userId="dfcea537-484f-48e2-9949-9e9ff743e1d0" providerId="ADAL" clId="{E1F78161-C9B1-4CBD-96B9-3AF67E800F9A}" dt="2020-08-10T17:07:07.365" v="962" actId="26606"/>
        <pc:sldMkLst>
          <pc:docMk/>
          <pc:sldMk cId="187777223" sldId="4305"/>
        </pc:sldMkLst>
        <pc:spChg chg="add mod">
          <ac:chgData name="youen cariou" userId="dfcea537-484f-48e2-9949-9e9ff743e1d0" providerId="ADAL" clId="{E1F78161-C9B1-4CBD-96B9-3AF67E800F9A}" dt="2020-08-10T17:07:07.365" v="962" actId="26606"/>
          <ac:spMkLst>
            <pc:docMk/>
            <pc:sldMk cId="187777223" sldId="4305"/>
            <ac:spMk id="3" creationId="{4C34B154-9BAF-4724-BC60-99FEF8938D7F}"/>
          </ac:spMkLst>
        </pc:spChg>
        <pc:spChg chg="add">
          <ac:chgData name="youen cariou" userId="dfcea537-484f-48e2-9949-9e9ff743e1d0" providerId="ADAL" clId="{E1F78161-C9B1-4CBD-96B9-3AF67E800F9A}" dt="2020-08-10T17:07:07.365" v="962" actId="26606"/>
          <ac:spMkLst>
            <pc:docMk/>
            <pc:sldMk cId="187777223" sldId="4305"/>
            <ac:spMk id="9" creationId="{94E4D846-3AFC-4F86-8C35-24B0542A269D}"/>
          </ac:spMkLst>
        </pc:spChg>
        <pc:spChg chg="add">
          <ac:chgData name="youen cariou" userId="dfcea537-484f-48e2-9949-9e9ff743e1d0" providerId="ADAL" clId="{E1F78161-C9B1-4CBD-96B9-3AF67E800F9A}" dt="2020-08-10T17:07:07.365" v="962" actId="26606"/>
          <ac:spMkLst>
            <pc:docMk/>
            <pc:sldMk cId="187777223" sldId="4305"/>
            <ac:spMk id="11" creationId="{284781B9-12CB-45C3-907A-9ED93FF72C65}"/>
          </ac:spMkLst>
        </pc:spChg>
        <pc:spChg chg="add">
          <ac:chgData name="youen cariou" userId="dfcea537-484f-48e2-9949-9e9ff743e1d0" providerId="ADAL" clId="{E1F78161-C9B1-4CBD-96B9-3AF67E800F9A}" dt="2020-08-10T17:07:07.365" v="962" actId="26606"/>
          <ac:spMkLst>
            <pc:docMk/>
            <pc:sldMk cId="187777223" sldId="4305"/>
            <ac:spMk id="13" creationId="{55D4142C-5077-457F-A6AD-3FECFDB39685}"/>
          </ac:spMkLst>
        </pc:spChg>
        <pc:spChg chg="add">
          <ac:chgData name="youen cariou" userId="dfcea537-484f-48e2-9949-9e9ff743e1d0" providerId="ADAL" clId="{E1F78161-C9B1-4CBD-96B9-3AF67E800F9A}" dt="2020-08-10T17:07:07.365" v="962" actId="26606"/>
          <ac:spMkLst>
            <pc:docMk/>
            <pc:sldMk cId="187777223" sldId="4305"/>
            <ac:spMk id="15" creationId="{7A5F0580-5EE9-419F-96EE-B6529EF6E7D0}"/>
          </ac:spMkLst>
        </pc:spChg>
        <pc:picChg chg="mod">
          <ac:chgData name="youen cariou" userId="dfcea537-484f-48e2-9949-9e9ff743e1d0" providerId="ADAL" clId="{E1F78161-C9B1-4CBD-96B9-3AF67E800F9A}" dt="2020-08-10T17:07:07.365" v="962" actId="26606"/>
          <ac:picMkLst>
            <pc:docMk/>
            <pc:sldMk cId="187777223" sldId="4305"/>
            <ac:picMk id="4" creationId="{3608A010-66E9-435B-822A-11C96B3AED44}"/>
          </ac:picMkLst>
        </pc:picChg>
        <pc:picChg chg="del">
          <ac:chgData name="youen cariou" userId="dfcea537-484f-48e2-9949-9e9ff743e1d0" providerId="ADAL" clId="{E1F78161-C9B1-4CBD-96B9-3AF67E800F9A}" dt="2020-08-10T17:05:16.960" v="820" actId="478"/>
          <ac:picMkLst>
            <pc:docMk/>
            <pc:sldMk cId="187777223" sldId="4305"/>
            <ac:picMk id="5" creationId="{EFD8799E-5518-4041-8468-DFE23EA9A318}"/>
          </ac:picMkLst>
        </pc:picChg>
      </pc:sldChg>
      <pc:sldChg chg="addSp delSp modSp new mod">
        <pc:chgData name="youen cariou" userId="dfcea537-484f-48e2-9949-9e9ff743e1d0" providerId="ADAL" clId="{E1F78161-C9B1-4CBD-96B9-3AF67E800F9A}" dt="2020-08-10T17:06:46.138" v="960" actId="12789"/>
        <pc:sldMkLst>
          <pc:docMk/>
          <pc:sldMk cId="1524713537" sldId="4306"/>
        </pc:sldMkLst>
        <pc:spChg chg="del">
          <ac:chgData name="youen cariou" userId="dfcea537-484f-48e2-9949-9e9ff743e1d0" providerId="ADAL" clId="{E1F78161-C9B1-4CBD-96B9-3AF67E800F9A}" dt="2020-08-10T17:06:25.922" v="954" actId="478"/>
          <ac:spMkLst>
            <pc:docMk/>
            <pc:sldMk cId="1524713537" sldId="4306"/>
            <ac:spMk id="2" creationId="{AF4A47D0-5DE3-4B97-A9CB-8333ADC37287}"/>
          </ac:spMkLst>
        </pc:spChg>
        <pc:spChg chg="del">
          <ac:chgData name="youen cariou" userId="dfcea537-484f-48e2-9949-9e9ff743e1d0" providerId="ADAL" clId="{E1F78161-C9B1-4CBD-96B9-3AF67E800F9A}" dt="2020-08-10T17:06:37.311" v="957"/>
          <ac:spMkLst>
            <pc:docMk/>
            <pc:sldMk cId="1524713537" sldId="4306"/>
            <ac:spMk id="3" creationId="{56B3EB56-7F7C-4648-AAA0-4E36833130E5}"/>
          </ac:spMkLst>
        </pc:spChg>
        <pc:picChg chg="add mod">
          <ac:chgData name="youen cariou" userId="dfcea537-484f-48e2-9949-9e9ff743e1d0" providerId="ADAL" clId="{E1F78161-C9B1-4CBD-96B9-3AF67E800F9A}" dt="2020-08-10T17:06:32.954" v="956" actId="167"/>
          <ac:picMkLst>
            <pc:docMk/>
            <pc:sldMk cId="1524713537" sldId="4306"/>
            <ac:picMk id="4" creationId="{D6769887-FD20-4A0B-83A4-74C48479F4A0}"/>
          </ac:picMkLst>
        </pc:picChg>
        <pc:picChg chg="add mod">
          <ac:chgData name="youen cariou" userId="dfcea537-484f-48e2-9949-9e9ff743e1d0" providerId="ADAL" clId="{E1F78161-C9B1-4CBD-96B9-3AF67E800F9A}" dt="2020-08-10T17:06:46.138" v="960" actId="12789"/>
          <ac:picMkLst>
            <pc:docMk/>
            <pc:sldMk cId="1524713537" sldId="4306"/>
            <ac:picMk id="5" creationId="{F722EF4B-50D3-44AA-9E32-BC1DC9FD682F}"/>
          </ac:picMkLst>
        </pc:picChg>
      </pc:sldChg>
    </pc:docChg>
  </pc:docChgLst>
  <pc:docChgLst>
    <pc:chgData name="youen cariou" userId="dfcea537-484f-48e2-9949-9e9ff743e1d0" providerId="ADAL" clId="{E019686E-64E0-4BB5-B3CF-4869145BB184}"/>
    <pc:docChg chg="undo custSel mod addSld delSld modSld sldOrd modSection">
      <pc:chgData name="youen cariou" userId="dfcea537-484f-48e2-9949-9e9ff743e1d0" providerId="ADAL" clId="{E019686E-64E0-4BB5-B3CF-4869145BB184}" dt="2020-08-12T16:43:29.443" v="367" actId="478"/>
      <pc:docMkLst>
        <pc:docMk/>
      </pc:docMkLst>
      <pc:sldChg chg="addSp delSp modSp">
        <pc:chgData name="youen cariou" userId="dfcea537-484f-48e2-9949-9e9ff743e1d0" providerId="ADAL" clId="{E019686E-64E0-4BB5-B3CF-4869145BB184}" dt="2020-08-11T21:41:51.380" v="196" actId="167"/>
        <pc:sldMkLst>
          <pc:docMk/>
          <pc:sldMk cId="2990868493" sldId="264"/>
        </pc:sldMkLst>
        <pc:picChg chg="del">
          <ac:chgData name="youen cariou" userId="dfcea537-484f-48e2-9949-9e9ff743e1d0" providerId="ADAL" clId="{E019686E-64E0-4BB5-B3CF-4869145BB184}" dt="2020-08-11T21:41:48.148" v="194" actId="478"/>
          <ac:picMkLst>
            <pc:docMk/>
            <pc:sldMk cId="2990868493" sldId="264"/>
            <ac:picMk id="4" creationId="{B6DE95E2-C478-4518-B377-7DEE5A9DB443}"/>
          </ac:picMkLst>
        </pc:picChg>
        <pc:picChg chg="add mod">
          <ac:chgData name="youen cariou" userId="dfcea537-484f-48e2-9949-9e9ff743e1d0" providerId="ADAL" clId="{E019686E-64E0-4BB5-B3CF-4869145BB184}" dt="2020-08-11T21:41:51.380" v="196" actId="167"/>
          <ac:picMkLst>
            <pc:docMk/>
            <pc:sldMk cId="2990868493" sldId="264"/>
            <ac:picMk id="5" creationId="{5B3765E5-9D1C-4B60-BA16-FD02E682E660}"/>
          </ac:picMkLst>
        </pc:picChg>
      </pc:sldChg>
      <pc:sldChg chg="modSp mod">
        <pc:chgData name="youen cariou" userId="dfcea537-484f-48e2-9949-9e9ff743e1d0" providerId="ADAL" clId="{E019686E-64E0-4BB5-B3CF-4869145BB184}" dt="2020-08-11T19:23:07.761" v="144" actId="20577"/>
        <pc:sldMkLst>
          <pc:docMk/>
          <pc:sldMk cId="3922003949" sldId="281"/>
        </pc:sldMkLst>
        <pc:spChg chg="mod">
          <ac:chgData name="youen cariou" userId="dfcea537-484f-48e2-9949-9e9ff743e1d0" providerId="ADAL" clId="{E019686E-64E0-4BB5-B3CF-4869145BB184}" dt="2020-08-11T19:23:07.761" v="144" actId="20577"/>
          <ac:spMkLst>
            <pc:docMk/>
            <pc:sldMk cId="3922003949" sldId="281"/>
            <ac:spMk id="2" creationId="{6CBCB455-6219-492B-AFC9-37FFD3E75A94}"/>
          </ac:spMkLst>
        </pc:spChg>
      </pc:sldChg>
      <pc:sldChg chg="addSp delSp modSp mod">
        <pc:chgData name="youen cariou" userId="dfcea537-484f-48e2-9949-9e9ff743e1d0" providerId="ADAL" clId="{E019686E-64E0-4BB5-B3CF-4869145BB184}" dt="2020-08-11T21:38:48.681" v="155" actId="26606"/>
        <pc:sldMkLst>
          <pc:docMk/>
          <pc:sldMk cId="3889960607" sldId="311"/>
        </pc:sldMkLst>
        <pc:spChg chg="del">
          <ac:chgData name="youen cariou" userId="dfcea537-484f-48e2-9949-9e9ff743e1d0" providerId="ADAL" clId="{E019686E-64E0-4BB5-B3CF-4869145BB184}" dt="2020-08-11T21:38:48.681" v="155" actId="26606"/>
          <ac:spMkLst>
            <pc:docMk/>
            <pc:sldMk cId="3889960607" sldId="311"/>
            <ac:spMk id="93" creationId="{8FC9BE17-9A7B-462D-AE50-3D8777387304}"/>
          </ac:spMkLst>
        </pc:spChg>
        <pc:spChg chg="del">
          <ac:chgData name="youen cariou" userId="dfcea537-484f-48e2-9949-9e9ff743e1d0" providerId="ADAL" clId="{E019686E-64E0-4BB5-B3CF-4869145BB184}" dt="2020-08-11T21:38:48.681" v="155" actId="26606"/>
          <ac:spMkLst>
            <pc:docMk/>
            <pc:sldMk cId="3889960607" sldId="311"/>
            <ac:spMk id="95" creationId="{3EBE8569-6AEC-4B8C-8D53-2DE337CDBA65}"/>
          </ac:spMkLst>
        </pc:spChg>
        <pc:spChg chg="del">
          <ac:chgData name="youen cariou" userId="dfcea537-484f-48e2-9949-9e9ff743e1d0" providerId="ADAL" clId="{E019686E-64E0-4BB5-B3CF-4869145BB184}" dt="2020-08-11T21:38:48.681" v="155" actId="26606"/>
          <ac:spMkLst>
            <pc:docMk/>
            <pc:sldMk cId="3889960607" sldId="311"/>
            <ac:spMk id="97" creationId="{55D4142C-5077-457F-A6AD-3FECFDB39685}"/>
          </ac:spMkLst>
        </pc:spChg>
        <pc:spChg chg="del">
          <ac:chgData name="youen cariou" userId="dfcea537-484f-48e2-9949-9e9ff743e1d0" providerId="ADAL" clId="{E019686E-64E0-4BB5-B3CF-4869145BB184}" dt="2020-08-11T21:38:48.681" v="155" actId="26606"/>
          <ac:spMkLst>
            <pc:docMk/>
            <pc:sldMk cId="3889960607" sldId="311"/>
            <ac:spMk id="99" creationId="{7A5F0580-5EE9-419F-96EE-B6529EF6E7D0}"/>
          </ac:spMkLst>
        </pc:spChg>
        <pc:spChg chg="add">
          <ac:chgData name="youen cariou" userId="dfcea537-484f-48e2-9949-9e9ff743e1d0" providerId="ADAL" clId="{E019686E-64E0-4BB5-B3CF-4869145BB184}" dt="2020-08-11T21:38:48.681" v="155" actId="26606"/>
          <ac:spMkLst>
            <pc:docMk/>
            <pc:sldMk cId="3889960607" sldId="311"/>
            <ac:spMk id="135" creationId="{8FC9BE17-9A7B-462D-AE50-3D8777387304}"/>
          </ac:spMkLst>
        </pc:spChg>
        <pc:spChg chg="add">
          <ac:chgData name="youen cariou" userId="dfcea537-484f-48e2-9949-9e9ff743e1d0" providerId="ADAL" clId="{E019686E-64E0-4BB5-B3CF-4869145BB184}" dt="2020-08-11T21:38:48.681" v="155" actId="26606"/>
          <ac:spMkLst>
            <pc:docMk/>
            <pc:sldMk cId="3889960607" sldId="311"/>
            <ac:spMk id="137" creationId="{3EBE8569-6AEC-4B8C-8D53-2DE337CDBA65}"/>
          </ac:spMkLst>
        </pc:spChg>
        <pc:spChg chg="add">
          <ac:chgData name="youen cariou" userId="dfcea537-484f-48e2-9949-9e9ff743e1d0" providerId="ADAL" clId="{E019686E-64E0-4BB5-B3CF-4869145BB184}" dt="2020-08-11T21:38:48.681" v="155" actId="26606"/>
          <ac:spMkLst>
            <pc:docMk/>
            <pc:sldMk cId="3889960607" sldId="311"/>
            <ac:spMk id="139" creationId="{55D4142C-5077-457F-A6AD-3FECFDB39685}"/>
          </ac:spMkLst>
        </pc:spChg>
        <pc:spChg chg="add">
          <ac:chgData name="youen cariou" userId="dfcea537-484f-48e2-9949-9e9ff743e1d0" providerId="ADAL" clId="{E019686E-64E0-4BB5-B3CF-4869145BB184}" dt="2020-08-11T21:38:48.681" v="155" actId="26606"/>
          <ac:spMkLst>
            <pc:docMk/>
            <pc:sldMk cId="3889960607" sldId="311"/>
            <ac:spMk id="141" creationId="{7A5F0580-5EE9-419F-96EE-B6529EF6E7D0}"/>
          </ac:spMkLst>
        </pc:spChg>
        <pc:picChg chg="del">
          <ac:chgData name="youen cariou" userId="dfcea537-484f-48e2-9949-9e9ff743e1d0" providerId="ADAL" clId="{E019686E-64E0-4BB5-B3CF-4869145BB184}" dt="2020-08-11T21:38:37.177" v="153" actId="478"/>
          <ac:picMkLst>
            <pc:docMk/>
            <pc:sldMk cId="3889960607" sldId="311"/>
            <ac:picMk id="12" creationId="{47BDCF46-475C-4D2E-90E9-E875FD790652}"/>
          </ac:picMkLst>
        </pc:picChg>
        <pc:picChg chg="add mod ord">
          <ac:chgData name="youen cariou" userId="dfcea537-484f-48e2-9949-9e9ff743e1d0" providerId="ADAL" clId="{E019686E-64E0-4BB5-B3CF-4869145BB184}" dt="2020-08-11T21:38:48.681" v="155" actId="26606"/>
          <ac:picMkLst>
            <pc:docMk/>
            <pc:sldMk cId="3889960607" sldId="311"/>
            <ac:picMk id="1026" creationId="{EBF2F8EA-0E93-4072-AA8A-D401A679FDDA}"/>
          </ac:picMkLst>
        </pc:picChg>
      </pc:sldChg>
      <pc:sldChg chg="del">
        <pc:chgData name="youen cariou" userId="dfcea537-484f-48e2-9949-9e9ff743e1d0" providerId="ADAL" clId="{E019686E-64E0-4BB5-B3CF-4869145BB184}" dt="2020-08-11T21:37:18.976" v="152" actId="47"/>
        <pc:sldMkLst>
          <pc:docMk/>
          <pc:sldMk cId="15428145" sldId="341"/>
        </pc:sldMkLst>
      </pc:sldChg>
      <pc:sldChg chg="addSp delSp modSp mod">
        <pc:chgData name="youen cariou" userId="dfcea537-484f-48e2-9949-9e9ff743e1d0" providerId="ADAL" clId="{E019686E-64E0-4BB5-B3CF-4869145BB184}" dt="2020-08-12T12:16:33.325" v="322"/>
        <pc:sldMkLst>
          <pc:docMk/>
          <pc:sldMk cId="3834922016" sldId="4231"/>
        </pc:sldMkLst>
        <pc:spChg chg="mod">
          <ac:chgData name="youen cariou" userId="dfcea537-484f-48e2-9949-9e9ff743e1d0" providerId="ADAL" clId="{E019686E-64E0-4BB5-B3CF-4869145BB184}" dt="2020-08-11T21:38:55.799" v="158" actId="26606"/>
          <ac:spMkLst>
            <pc:docMk/>
            <pc:sldMk cId="3834922016" sldId="4231"/>
            <ac:spMk id="2" creationId="{EC9A35D6-68FC-4DE7-9614-B26046BDE69D}"/>
          </ac:spMkLst>
        </pc:spChg>
        <pc:spChg chg="mod">
          <ac:chgData name="youen cariou" userId="dfcea537-484f-48e2-9949-9e9ff743e1d0" providerId="ADAL" clId="{E019686E-64E0-4BB5-B3CF-4869145BB184}" dt="2020-08-12T12:16:33.325" v="322"/>
          <ac:spMkLst>
            <pc:docMk/>
            <pc:sldMk cId="3834922016" sldId="4231"/>
            <ac:spMk id="3" creationId="{CBD78FA7-A87D-4F48-80D0-80E2582C0143}"/>
          </ac:spMkLst>
        </pc:spChg>
        <pc:spChg chg="del">
          <ac:chgData name="youen cariou" userId="dfcea537-484f-48e2-9949-9e9ff743e1d0" providerId="ADAL" clId="{E019686E-64E0-4BB5-B3CF-4869145BB184}" dt="2020-08-11T21:38:55.799" v="158" actId="26606"/>
          <ac:spMkLst>
            <pc:docMk/>
            <pc:sldMk cId="3834922016" sldId="4231"/>
            <ac:spMk id="100" creationId="{5B45AD5D-AA52-4F7B-9362-576A39AD9E09}"/>
          </ac:spMkLst>
        </pc:spChg>
        <pc:spChg chg="del">
          <ac:chgData name="youen cariou" userId="dfcea537-484f-48e2-9949-9e9ff743e1d0" providerId="ADAL" clId="{E019686E-64E0-4BB5-B3CF-4869145BB184}" dt="2020-08-11T21:38:55.799" v="158" actId="26606"/>
          <ac:spMkLst>
            <pc:docMk/>
            <pc:sldMk cId="3834922016" sldId="4231"/>
            <ac:spMk id="101" creationId="{6B5E2835-4E47-45B3-9CFE-732FF7B05472}"/>
          </ac:spMkLst>
        </pc:spChg>
        <pc:spChg chg="del">
          <ac:chgData name="youen cariou" userId="dfcea537-484f-48e2-9949-9e9ff743e1d0" providerId="ADAL" clId="{E019686E-64E0-4BB5-B3CF-4869145BB184}" dt="2020-08-11T21:38:55.799" v="158" actId="26606"/>
          <ac:spMkLst>
            <pc:docMk/>
            <pc:sldMk cId="3834922016" sldId="4231"/>
            <ac:spMk id="102" creationId="{AEDD7960-4866-4399-BEF6-DD1431AB4E34}"/>
          </ac:spMkLst>
        </pc:spChg>
        <pc:spChg chg="del">
          <ac:chgData name="youen cariou" userId="dfcea537-484f-48e2-9949-9e9ff743e1d0" providerId="ADAL" clId="{E019686E-64E0-4BB5-B3CF-4869145BB184}" dt="2020-08-11T21:38:55.799" v="158" actId="26606"/>
          <ac:spMkLst>
            <pc:docMk/>
            <pc:sldMk cId="3834922016" sldId="4231"/>
            <ac:spMk id="104" creationId="{55D4142C-5077-457F-A6AD-3FECFDB39685}"/>
          </ac:spMkLst>
        </pc:spChg>
        <pc:spChg chg="del">
          <ac:chgData name="youen cariou" userId="dfcea537-484f-48e2-9949-9e9ff743e1d0" providerId="ADAL" clId="{E019686E-64E0-4BB5-B3CF-4869145BB184}" dt="2020-08-11T21:38:55.799" v="158" actId="26606"/>
          <ac:spMkLst>
            <pc:docMk/>
            <pc:sldMk cId="3834922016" sldId="4231"/>
            <ac:spMk id="106" creationId="{7A5F0580-5EE9-419F-96EE-B6529EF6E7D0}"/>
          </ac:spMkLst>
        </pc:spChg>
        <pc:spChg chg="add">
          <ac:chgData name="youen cariou" userId="dfcea537-484f-48e2-9949-9e9ff743e1d0" providerId="ADAL" clId="{E019686E-64E0-4BB5-B3CF-4869145BB184}" dt="2020-08-11T21:38:55.799" v="158" actId="26606"/>
          <ac:spMkLst>
            <pc:docMk/>
            <pc:sldMk cId="3834922016" sldId="4231"/>
            <ac:spMk id="135" creationId="{560AFAAC-EA6C-45A9-9E03-C9C9F0193B4F}"/>
          </ac:spMkLst>
        </pc:spChg>
        <pc:spChg chg="add">
          <ac:chgData name="youen cariou" userId="dfcea537-484f-48e2-9949-9e9ff743e1d0" providerId="ADAL" clId="{E019686E-64E0-4BB5-B3CF-4869145BB184}" dt="2020-08-11T21:38:55.799" v="158" actId="26606"/>
          <ac:spMkLst>
            <pc:docMk/>
            <pc:sldMk cId="3834922016" sldId="4231"/>
            <ac:spMk id="137" creationId="{83549E37-C86B-4401-90BD-D8BF83859F14}"/>
          </ac:spMkLst>
        </pc:spChg>
        <pc:spChg chg="add">
          <ac:chgData name="youen cariou" userId="dfcea537-484f-48e2-9949-9e9ff743e1d0" providerId="ADAL" clId="{E019686E-64E0-4BB5-B3CF-4869145BB184}" dt="2020-08-11T21:38:55.799" v="158" actId="26606"/>
          <ac:spMkLst>
            <pc:docMk/>
            <pc:sldMk cId="3834922016" sldId="4231"/>
            <ac:spMk id="139" creationId="{8A17784E-76D8-4521-A77D-0D2EBB923004}"/>
          </ac:spMkLst>
        </pc:spChg>
        <pc:spChg chg="add">
          <ac:chgData name="youen cariou" userId="dfcea537-484f-48e2-9949-9e9ff743e1d0" providerId="ADAL" clId="{E019686E-64E0-4BB5-B3CF-4869145BB184}" dt="2020-08-11T21:38:55.799" v="158" actId="26606"/>
          <ac:spMkLst>
            <pc:docMk/>
            <pc:sldMk cId="3834922016" sldId="4231"/>
            <ac:spMk id="141" creationId="{C0036C6B-F09C-4EAB-AE02-8D056EE74856}"/>
          </ac:spMkLst>
        </pc:spChg>
        <pc:spChg chg="add">
          <ac:chgData name="youen cariou" userId="dfcea537-484f-48e2-9949-9e9ff743e1d0" providerId="ADAL" clId="{E019686E-64E0-4BB5-B3CF-4869145BB184}" dt="2020-08-11T21:38:55.799" v="158" actId="26606"/>
          <ac:spMkLst>
            <pc:docMk/>
            <pc:sldMk cId="3834922016" sldId="4231"/>
            <ac:spMk id="143" creationId="{FC8D5885-2804-4D3C-BE31-902E4D3279B0}"/>
          </ac:spMkLst>
        </pc:spChg>
        <pc:picChg chg="del">
          <ac:chgData name="youen cariou" userId="dfcea537-484f-48e2-9949-9e9ff743e1d0" providerId="ADAL" clId="{E019686E-64E0-4BB5-B3CF-4869145BB184}" dt="2020-08-11T21:38:52.619" v="156" actId="478"/>
          <ac:picMkLst>
            <pc:docMk/>
            <pc:sldMk cId="3834922016" sldId="4231"/>
            <ac:picMk id="11" creationId="{04E3FE9D-5332-4FD3-8336-B8AD3792C9FE}"/>
          </ac:picMkLst>
        </pc:picChg>
        <pc:picChg chg="add mod ord">
          <ac:chgData name="youen cariou" userId="dfcea537-484f-48e2-9949-9e9ff743e1d0" providerId="ADAL" clId="{E019686E-64E0-4BB5-B3CF-4869145BB184}" dt="2020-08-11T21:38:55.799" v="158" actId="26606"/>
          <ac:picMkLst>
            <pc:docMk/>
            <pc:sldMk cId="3834922016" sldId="4231"/>
            <ac:picMk id="2050" creationId="{B74F1761-E1F1-4603-ADBD-16D8C8A784DB}"/>
          </ac:picMkLst>
        </pc:picChg>
      </pc:sldChg>
      <pc:sldChg chg="addSp delSp modSp">
        <pc:chgData name="youen cariou" userId="dfcea537-484f-48e2-9949-9e9ff743e1d0" providerId="ADAL" clId="{E019686E-64E0-4BB5-B3CF-4869145BB184}" dt="2020-08-11T21:42:01.140" v="199" actId="167"/>
        <pc:sldMkLst>
          <pc:docMk/>
          <pc:sldMk cId="2099091746" sldId="4256"/>
        </pc:sldMkLst>
        <pc:picChg chg="del">
          <ac:chgData name="youen cariou" userId="dfcea537-484f-48e2-9949-9e9ff743e1d0" providerId="ADAL" clId="{E019686E-64E0-4BB5-B3CF-4869145BB184}" dt="2020-08-11T21:41:58.003" v="197" actId="478"/>
          <ac:picMkLst>
            <pc:docMk/>
            <pc:sldMk cId="2099091746" sldId="4256"/>
            <ac:picMk id="5" creationId="{CEF25792-AC4A-4105-8878-22BAB5196794}"/>
          </ac:picMkLst>
        </pc:picChg>
        <pc:picChg chg="add mod">
          <ac:chgData name="youen cariou" userId="dfcea537-484f-48e2-9949-9e9ff743e1d0" providerId="ADAL" clId="{E019686E-64E0-4BB5-B3CF-4869145BB184}" dt="2020-08-11T21:42:01.140" v="199" actId="167"/>
          <ac:picMkLst>
            <pc:docMk/>
            <pc:sldMk cId="2099091746" sldId="4256"/>
            <ac:picMk id="6" creationId="{72DB5102-B61D-4687-BE57-05005503BF4A}"/>
          </ac:picMkLst>
        </pc:picChg>
      </pc:sldChg>
      <pc:sldChg chg="addSp delSp modSp">
        <pc:chgData name="youen cariou" userId="dfcea537-484f-48e2-9949-9e9ff743e1d0" providerId="ADAL" clId="{E019686E-64E0-4BB5-B3CF-4869145BB184}" dt="2020-08-11T21:42:07.557" v="202" actId="167"/>
        <pc:sldMkLst>
          <pc:docMk/>
          <pc:sldMk cId="1977199960" sldId="4257"/>
        </pc:sldMkLst>
        <pc:picChg chg="del">
          <ac:chgData name="youen cariou" userId="dfcea537-484f-48e2-9949-9e9ff743e1d0" providerId="ADAL" clId="{E019686E-64E0-4BB5-B3CF-4869145BB184}" dt="2020-08-11T21:42:04.681" v="200" actId="478"/>
          <ac:picMkLst>
            <pc:docMk/>
            <pc:sldMk cId="1977199960" sldId="4257"/>
            <ac:picMk id="5" creationId="{46368A7F-59B3-4FF1-9745-D09D561BE92B}"/>
          </ac:picMkLst>
        </pc:picChg>
        <pc:picChg chg="add mod">
          <ac:chgData name="youen cariou" userId="dfcea537-484f-48e2-9949-9e9ff743e1d0" providerId="ADAL" clId="{E019686E-64E0-4BB5-B3CF-4869145BB184}" dt="2020-08-11T21:42:07.557" v="202" actId="167"/>
          <ac:picMkLst>
            <pc:docMk/>
            <pc:sldMk cId="1977199960" sldId="4257"/>
            <ac:picMk id="6" creationId="{F1DDCB9B-F36F-420B-A44A-CF6430FFB881}"/>
          </ac:picMkLst>
        </pc:picChg>
      </pc:sldChg>
      <pc:sldChg chg="addSp delSp modSp">
        <pc:chgData name="youen cariou" userId="dfcea537-484f-48e2-9949-9e9ff743e1d0" providerId="ADAL" clId="{E019686E-64E0-4BB5-B3CF-4869145BB184}" dt="2020-08-11T21:42:16.850" v="205" actId="167"/>
        <pc:sldMkLst>
          <pc:docMk/>
          <pc:sldMk cId="1526351139" sldId="4258"/>
        </pc:sldMkLst>
        <pc:picChg chg="del">
          <ac:chgData name="youen cariou" userId="dfcea537-484f-48e2-9949-9e9ff743e1d0" providerId="ADAL" clId="{E019686E-64E0-4BB5-B3CF-4869145BB184}" dt="2020-08-11T21:42:13.282" v="203" actId="478"/>
          <ac:picMkLst>
            <pc:docMk/>
            <pc:sldMk cId="1526351139" sldId="4258"/>
            <ac:picMk id="5" creationId="{80CF452D-3EC8-4623-967D-90CD5DC39CA7}"/>
          </ac:picMkLst>
        </pc:picChg>
        <pc:picChg chg="add mod">
          <ac:chgData name="youen cariou" userId="dfcea537-484f-48e2-9949-9e9ff743e1d0" providerId="ADAL" clId="{E019686E-64E0-4BB5-B3CF-4869145BB184}" dt="2020-08-11T21:42:16.850" v="205" actId="167"/>
          <ac:picMkLst>
            <pc:docMk/>
            <pc:sldMk cId="1526351139" sldId="4258"/>
            <ac:picMk id="6" creationId="{8DCE5B13-C9A7-4501-82A8-74958B32FC03}"/>
          </ac:picMkLst>
        </pc:picChg>
      </pc:sldChg>
      <pc:sldChg chg="addSp delSp modSp">
        <pc:chgData name="youen cariou" userId="dfcea537-484f-48e2-9949-9e9ff743e1d0" providerId="ADAL" clId="{E019686E-64E0-4BB5-B3CF-4869145BB184}" dt="2020-08-11T21:42:23.279" v="208" actId="167"/>
        <pc:sldMkLst>
          <pc:docMk/>
          <pc:sldMk cId="2542128107" sldId="4260"/>
        </pc:sldMkLst>
        <pc:picChg chg="del">
          <ac:chgData name="youen cariou" userId="dfcea537-484f-48e2-9949-9e9ff743e1d0" providerId="ADAL" clId="{E019686E-64E0-4BB5-B3CF-4869145BB184}" dt="2020-08-11T21:42:20.306" v="206" actId="478"/>
          <ac:picMkLst>
            <pc:docMk/>
            <pc:sldMk cId="2542128107" sldId="4260"/>
            <ac:picMk id="5" creationId="{F0C28DAF-91D2-4137-B223-16B67CD17433}"/>
          </ac:picMkLst>
        </pc:picChg>
        <pc:picChg chg="add mod">
          <ac:chgData name="youen cariou" userId="dfcea537-484f-48e2-9949-9e9ff743e1d0" providerId="ADAL" clId="{E019686E-64E0-4BB5-B3CF-4869145BB184}" dt="2020-08-11T21:42:23.279" v="208" actId="167"/>
          <ac:picMkLst>
            <pc:docMk/>
            <pc:sldMk cId="2542128107" sldId="4260"/>
            <ac:picMk id="6" creationId="{B101A747-2F28-4B3B-BA8A-E4571D12E307}"/>
          </ac:picMkLst>
        </pc:picChg>
      </pc:sldChg>
      <pc:sldChg chg="addSp delSp modSp">
        <pc:chgData name="youen cariou" userId="dfcea537-484f-48e2-9949-9e9ff743e1d0" providerId="ADAL" clId="{E019686E-64E0-4BB5-B3CF-4869145BB184}" dt="2020-08-11T21:42:29.161" v="211" actId="167"/>
        <pc:sldMkLst>
          <pc:docMk/>
          <pc:sldMk cId="1450551205" sldId="4261"/>
        </pc:sldMkLst>
        <pc:picChg chg="del">
          <ac:chgData name="youen cariou" userId="dfcea537-484f-48e2-9949-9e9ff743e1d0" providerId="ADAL" clId="{E019686E-64E0-4BB5-B3CF-4869145BB184}" dt="2020-08-11T21:42:26.297" v="209" actId="478"/>
          <ac:picMkLst>
            <pc:docMk/>
            <pc:sldMk cId="1450551205" sldId="4261"/>
            <ac:picMk id="5" creationId="{2E069410-670F-4A3B-8D2B-E63B3F90D529}"/>
          </ac:picMkLst>
        </pc:picChg>
        <pc:picChg chg="add mod">
          <ac:chgData name="youen cariou" userId="dfcea537-484f-48e2-9949-9e9ff743e1d0" providerId="ADAL" clId="{E019686E-64E0-4BB5-B3CF-4869145BB184}" dt="2020-08-11T21:42:29.161" v="211" actId="167"/>
          <ac:picMkLst>
            <pc:docMk/>
            <pc:sldMk cId="1450551205" sldId="4261"/>
            <ac:picMk id="6" creationId="{C44CDBE4-A8EA-4DEE-8F26-6B487C8C61BC}"/>
          </ac:picMkLst>
        </pc:picChg>
      </pc:sldChg>
      <pc:sldChg chg="addSp delSp modSp">
        <pc:chgData name="youen cariou" userId="dfcea537-484f-48e2-9949-9e9ff743e1d0" providerId="ADAL" clId="{E019686E-64E0-4BB5-B3CF-4869145BB184}" dt="2020-08-11T21:42:35.740" v="214" actId="167"/>
        <pc:sldMkLst>
          <pc:docMk/>
          <pc:sldMk cId="4117877403" sldId="4263"/>
        </pc:sldMkLst>
        <pc:picChg chg="del">
          <ac:chgData name="youen cariou" userId="dfcea537-484f-48e2-9949-9e9ff743e1d0" providerId="ADAL" clId="{E019686E-64E0-4BB5-B3CF-4869145BB184}" dt="2020-08-11T21:42:32.367" v="212" actId="478"/>
          <ac:picMkLst>
            <pc:docMk/>
            <pc:sldMk cId="4117877403" sldId="4263"/>
            <ac:picMk id="5" creationId="{23A72DB9-4401-4473-85C3-7C39B8F7EB1F}"/>
          </ac:picMkLst>
        </pc:picChg>
        <pc:picChg chg="add mod">
          <ac:chgData name="youen cariou" userId="dfcea537-484f-48e2-9949-9e9ff743e1d0" providerId="ADAL" clId="{E019686E-64E0-4BB5-B3CF-4869145BB184}" dt="2020-08-11T21:42:35.740" v="214" actId="167"/>
          <ac:picMkLst>
            <pc:docMk/>
            <pc:sldMk cId="4117877403" sldId="4263"/>
            <ac:picMk id="6" creationId="{E0E897FD-579C-456D-972C-59812DC9B574}"/>
          </ac:picMkLst>
        </pc:picChg>
      </pc:sldChg>
      <pc:sldChg chg="addSp delSp modSp">
        <pc:chgData name="youen cariou" userId="dfcea537-484f-48e2-9949-9e9ff743e1d0" providerId="ADAL" clId="{E019686E-64E0-4BB5-B3CF-4869145BB184}" dt="2020-08-11T21:42:41.912" v="217" actId="167"/>
        <pc:sldMkLst>
          <pc:docMk/>
          <pc:sldMk cId="901020977" sldId="4264"/>
        </pc:sldMkLst>
        <pc:picChg chg="del">
          <ac:chgData name="youen cariou" userId="dfcea537-484f-48e2-9949-9e9ff743e1d0" providerId="ADAL" clId="{E019686E-64E0-4BB5-B3CF-4869145BB184}" dt="2020-08-11T21:42:38.938" v="215" actId="478"/>
          <ac:picMkLst>
            <pc:docMk/>
            <pc:sldMk cId="901020977" sldId="4264"/>
            <ac:picMk id="5" creationId="{2D4FD50C-B68C-4065-BF2B-C395EE709D7E}"/>
          </ac:picMkLst>
        </pc:picChg>
        <pc:picChg chg="add mod">
          <ac:chgData name="youen cariou" userId="dfcea537-484f-48e2-9949-9e9ff743e1d0" providerId="ADAL" clId="{E019686E-64E0-4BB5-B3CF-4869145BB184}" dt="2020-08-11T21:42:41.912" v="217" actId="167"/>
          <ac:picMkLst>
            <pc:docMk/>
            <pc:sldMk cId="901020977" sldId="4264"/>
            <ac:picMk id="6" creationId="{615548DE-8576-4762-93C2-236441A33B88}"/>
          </ac:picMkLst>
        </pc:picChg>
      </pc:sldChg>
      <pc:sldChg chg="addSp delSp modSp">
        <pc:chgData name="youen cariou" userId="dfcea537-484f-48e2-9949-9e9ff743e1d0" providerId="ADAL" clId="{E019686E-64E0-4BB5-B3CF-4869145BB184}" dt="2020-08-11T21:42:50.928" v="220" actId="167"/>
        <pc:sldMkLst>
          <pc:docMk/>
          <pc:sldMk cId="3324553904" sldId="4265"/>
        </pc:sldMkLst>
        <pc:picChg chg="del">
          <ac:chgData name="youen cariou" userId="dfcea537-484f-48e2-9949-9e9ff743e1d0" providerId="ADAL" clId="{E019686E-64E0-4BB5-B3CF-4869145BB184}" dt="2020-08-11T21:42:47.007" v="218" actId="478"/>
          <ac:picMkLst>
            <pc:docMk/>
            <pc:sldMk cId="3324553904" sldId="4265"/>
            <ac:picMk id="5" creationId="{623EEA2D-9C6D-4040-BD1B-FBF0FCBF2AC6}"/>
          </ac:picMkLst>
        </pc:picChg>
        <pc:picChg chg="add mod">
          <ac:chgData name="youen cariou" userId="dfcea537-484f-48e2-9949-9e9ff743e1d0" providerId="ADAL" clId="{E019686E-64E0-4BB5-B3CF-4869145BB184}" dt="2020-08-11T21:42:50.928" v="220" actId="167"/>
          <ac:picMkLst>
            <pc:docMk/>
            <pc:sldMk cId="3324553904" sldId="4265"/>
            <ac:picMk id="6" creationId="{059AA3DA-D6D4-44DE-96EA-07684DC18D40}"/>
          </ac:picMkLst>
        </pc:picChg>
      </pc:sldChg>
      <pc:sldChg chg="addSp delSp modSp">
        <pc:chgData name="youen cariou" userId="dfcea537-484f-48e2-9949-9e9ff743e1d0" providerId="ADAL" clId="{E019686E-64E0-4BB5-B3CF-4869145BB184}" dt="2020-08-11T21:42:57.057" v="223" actId="167"/>
        <pc:sldMkLst>
          <pc:docMk/>
          <pc:sldMk cId="2376006097" sldId="4266"/>
        </pc:sldMkLst>
        <pc:picChg chg="del">
          <ac:chgData name="youen cariou" userId="dfcea537-484f-48e2-9949-9e9ff743e1d0" providerId="ADAL" clId="{E019686E-64E0-4BB5-B3CF-4869145BB184}" dt="2020-08-11T21:42:53.983" v="221" actId="478"/>
          <ac:picMkLst>
            <pc:docMk/>
            <pc:sldMk cId="2376006097" sldId="4266"/>
            <ac:picMk id="5" creationId="{6D6D77E3-0498-46CD-B9BF-AA365F05C320}"/>
          </ac:picMkLst>
        </pc:picChg>
        <pc:picChg chg="add mod">
          <ac:chgData name="youen cariou" userId="dfcea537-484f-48e2-9949-9e9ff743e1d0" providerId="ADAL" clId="{E019686E-64E0-4BB5-B3CF-4869145BB184}" dt="2020-08-11T21:42:57.057" v="223" actId="167"/>
          <ac:picMkLst>
            <pc:docMk/>
            <pc:sldMk cId="2376006097" sldId="4266"/>
            <ac:picMk id="6" creationId="{36572F19-770A-4A0C-A16F-B4B8D30ACF2C}"/>
          </ac:picMkLst>
        </pc:picChg>
      </pc:sldChg>
      <pc:sldChg chg="addSp delSp modSp mod setClrOvrMap">
        <pc:chgData name="youen cariou" userId="dfcea537-484f-48e2-9949-9e9ff743e1d0" providerId="ADAL" clId="{E019686E-64E0-4BB5-B3CF-4869145BB184}" dt="2020-08-11T21:39:13.059" v="161" actId="26606"/>
        <pc:sldMkLst>
          <pc:docMk/>
          <pc:sldMk cId="1653380932" sldId="4271"/>
        </pc:sldMkLst>
        <pc:spChg chg="mod">
          <ac:chgData name="youen cariou" userId="dfcea537-484f-48e2-9949-9e9ff743e1d0" providerId="ADAL" clId="{E019686E-64E0-4BB5-B3CF-4869145BB184}" dt="2020-08-11T21:39:13.059" v="161" actId="26606"/>
          <ac:spMkLst>
            <pc:docMk/>
            <pc:sldMk cId="1653380932" sldId="4271"/>
            <ac:spMk id="2" creationId="{ACAE2E44-432E-4D5B-8C1F-C18F036CC6E1}"/>
          </ac:spMkLst>
        </pc:spChg>
        <pc:spChg chg="mod ord">
          <ac:chgData name="youen cariou" userId="dfcea537-484f-48e2-9949-9e9ff743e1d0" providerId="ADAL" clId="{E019686E-64E0-4BB5-B3CF-4869145BB184}" dt="2020-08-11T21:39:13.059" v="161" actId="26606"/>
          <ac:spMkLst>
            <pc:docMk/>
            <pc:sldMk cId="1653380932" sldId="4271"/>
            <ac:spMk id="3" creationId="{B0B7403E-FAD8-40BB-97BF-470AC69890F4}"/>
          </ac:spMkLst>
        </pc:spChg>
        <pc:spChg chg="del">
          <ac:chgData name="youen cariou" userId="dfcea537-484f-48e2-9949-9e9ff743e1d0" providerId="ADAL" clId="{E019686E-64E0-4BB5-B3CF-4869145BB184}" dt="2020-08-11T21:39:13.059" v="161" actId="26606"/>
          <ac:spMkLst>
            <pc:docMk/>
            <pc:sldMk cId="1653380932" sldId="4271"/>
            <ac:spMk id="42" creationId="{94E4D846-3AFC-4F86-8C35-24B0542A269D}"/>
          </ac:spMkLst>
        </pc:spChg>
        <pc:spChg chg="del">
          <ac:chgData name="youen cariou" userId="dfcea537-484f-48e2-9949-9e9ff743e1d0" providerId="ADAL" clId="{E019686E-64E0-4BB5-B3CF-4869145BB184}" dt="2020-08-11T21:39:13.059" v="161" actId="26606"/>
          <ac:spMkLst>
            <pc:docMk/>
            <pc:sldMk cId="1653380932" sldId="4271"/>
            <ac:spMk id="44" creationId="{284781B9-12CB-45C3-907A-9ED93FF72C65}"/>
          </ac:spMkLst>
        </pc:spChg>
        <pc:spChg chg="del">
          <ac:chgData name="youen cariou" userId="dfcea537-484f-48e2-9949-9e9ff743e1d0" providerId="ADAL" clId="{E019686E-64E0-4BB5-B3CF-4869145BB184}" dt="2020-08-11T21:39:13.059" v="161" actId="26606"/>
          <ac:spMkLst>
            <pc:docMk/>
            <pc:sldMk cId="1653380932" sldId="4271"/>
            <ac:spMk id="46" creationId="{55D4142C-5077-457F-A6AD-3FECFDB39685}"/>
          </ac:spMkLst>
        </pc:spChg>
        <pc:spChg chg="del">
          <ac:chgData name="youen cariou" userId="dfcea537-484f-48e2-9949-9e9ff743e1d0" providerId="ADAL" clId="{E019686E-64E0-4BB5-B3CF-4869145BB184}" dt="2020-08-11T21:39:13.059" v="161" actId="26606"/>
          <ac:spMkLst>
            <pc:docMk/>
            <pc:sldMk cId="1653380932" sldId="4271"/>
            <ac:spMk id="48" creationId="{7A5F0580-5EE9-419F-96EE-B6529EF6E7D0}"/>
          </ac:spMkLst>
        </pc:spChg>
        <pc:picChg chg="del">
          <ac:chgData name="youen cariou" userId="dfcea537-484f-48e2-9949-9e9ff743e1d0" providerId="ADAL" clId="{E019686E-64E0-4BB5-B3CF-4869145BB184}" dt="2020-08-11T21:39:03.040" v="159" actId="478"/>
          <ac:picMkLst>
            <pc:docMk/>
            <pc:sldMk cId="1653380932" sldId="4271"/>
            <ac:picMk id="16" creationId="{0A5D65CD-F751-4F40-AA63-44CC0F485FE6}"/>
          </ac:picMkLst>
        </pc:picChg>
        <pc:picChg chg="add mod">
          <ac:chgData name="youen cariou" userId="dfcea537-484f-48e2-9949-9e9ff743e1d0" providerId="ADAL" clId="{E019686E-64E0-4BB5-B3CF-4869145BB184}" dt="2020-08-11T21:39:13.059" v="161" actId="26606"/>
          <ac:picMkLst>
            <pc:docMk/>
            <pc:sldMk cId="1653380932" sldId="4271"/>
            <ac:picMk id="3074" creationId="{D096715E-6B31-440D-9230-A1C05966BDF7}"/>
          </ac:picMkLst>
        </pc:picChg>
      </pc:sldChg>
      <pc:sldChg chg="addSp delSp modSp mod">
        <pc:chgData name="youen cariou" userId="dfcea537-484f-48e2-9949-9e9ff743e1d0" providerId="ADAL" clId="{E019686E-64E0-4BB5-B3CF-4869145BB184}" dt="2020-08-11T21:46:08.082" v="250" actId="26606"/>
        <pc:sldMkLst>
          <pc:docMk/>
          <pc:sldMk cId="1722852916" sldId="4274"/>
        </pc:sldMkLst>
        <pc:spChg chg="ord">
          <ac:chgData name="youen cariou" userId="dfcea537-484f-48e2-9949-9e9ff743e1d0" providerId="ADAL" clId="{E019686E-64E0-4BB5-B3CF-4869145BB184}" dt="2020-08-11T21:46:08.082" v="250" actId="26606"/>
          <ac:spMkLst>
            <pc:docMk/>
            <pc:sldMk cId="1722852916" sldId="4274"/>
            <ac:spMk id="2" creationId="{9F28B796-866B-43BF-9A3E-F1AD48BB8B12}"/>
          </ac:spMkLst>
        </pc:spChg>
        <pc:spChg chg="add del mod">
          <ac:chgData name="youen cariou" userId="dfcea537-484f-48e2-9949-9e9ff743e1d0" providerId="ADAL" clId="{E019686E-64E0-4BB5-B3CF-4869145BB184}" dt="2020-08-11T21:46:08.082" v="250" actId="26606"/>
          <ac:spMkLst>
            <pc:docMk/>
            <pc:sldMk cId="1722852916" sldId="4274"/>
            <ac:spMk id="3" creationId="{D95A18DC-1801-452A-A695-CBF28FCACC39}"/>
          </ac:spMkLst>
        </pc:spChg>
        <pc:spChg chg="add">
          <ac:chgData name="youen cariou" userId="dfcea537-484f-48e2-9949-9e9ff743e1d0" providerId="ADAL" clId="{E019686E-64E0-4BB5-B3CF-4869145BB184}" dt="2020-08-11T21:46:08.082" v="250" actId="26606"/>
          <ac:spMkLst>
            <pc:docMk/>
            <pc:sldMk cId="1722852916" sldId="4274"/>
            <ac:spMk id="72" creationId="{71B2258F-86CA-4D4D-8270-BC05FCDEBFB3}"/>
          </ac:spMkLst>
        </pc:spChg>
        <pc:spChg chg="del">
          <ac:chgData name="youen cariou" userId="dfcea537-484f-48e2-9949-9e9ff743e1d0" providerId="ADAL" clId="{E019686E-64E0-4BB5-B3CF-4869145BB184}" dt="2020-08-11T21:46:08.082" v="250" actId="26606"/>
          <ac:spMkLst>
            <pc:docMk/>
            <pc:sldMk cId="1722852916" sldId="4274"/>
            <ac:spMk id="137" creationId="{71B2258F-86CA-4D4D-8270-BC05FCDEBFB3}"/>
          </ac:spMkLst>
        </pc:spChg>
        <pc:picChg chg="del">
          <ac:chgData name="youen cariou" userId="dfcea537-484f-48e2-9949-9e9ff743e1d0" providerId="ADAL" clId="{E019686E-64E0-4BB5-B3CF-4869145BB184}" dt="2020-08-11T21:46:03.898" v="248" actId="478"/>
          <ac:picMkLst>
            <pc:docMk/>
            <pc:sldMk cId="1722852916" sldId="4274"/>
            <ac:picMk id="2052" creationId="{1C048EF5-42CA-4E06-9891-49408661E7DC}"/>
          </ac:picMkLst>
        </pc:picChg>
        <pc:picChg chg="add mod">
          <ac:chgData name="youen cariou" userId="dfcea537-484f-48e2-9949-9e9ff743e1d0" providerId="ADAL" clId="{E019686E-64E0-4BB5-B3CF-4869145BB184}" dt="2020-08-11T21:46:08.082" v="250" actId="26606"/>
          <ac:picMkLst>
            <pc:docMk/>
            <pc:sldMk cId="1722852916" sldId="4274"/>
            <ac:picMk id="25602" creationId="{DEC7BF26-FBB1-4EBC-B1F4-531FABCE39ED}"/>
          </ac:picMkLst>
        </pc:picChg>
      </pc:sldChg>
      <pc:sldChg chg="addSp delSp modSp mod">
        <pc:chgData name="youen cariou" userId="dfcea537-484f-48e2-9949-9e9ff743e1d0" providerId="ADAL" clId="{E019686E-64E0-4BB5-B3CF-4869145BB184}" dt="2020-08-11T21:43:34.009" v="226" actId="26606"/>
        <pc:sldMkLst>
          <pc:docMk/>
          <pc:sldMk cId="1084288257" sldId="4275"/>
        </pc:sldMkLst>
        <pc:spChg chg="ord">
          <ac:chgData name="youen cariou" userId="dfcea537-484f-48e2-9949-9e9ff743e1d0" providerId="ADAL" clId="{E019686E-64E0-4BB5-B3CF-4869145BB184}" dt="2020-08-11T21:43:34.009" v="226" actId="26606"/>
          <ac:spMkLst>
            <pc:docMk/>
            <pc:sldMk cId="1084288257" sldId="4275"/>
            <ac:spMk id="2" creationId="{DD868807-035A-4658-9117-E2F4C3297E8E}"/>
          </ac:spMkLst>
        </pc:spChg>
        <pc:spChg chg="add del mod">
          <ac:chgData name="youen cariou" userId="dfcea537-484f-48e2-9949-9e9ff743e1d0" providerId="ADAL" clId="{E019686E-64E0-4BB5-B3CF-4869145BB184}" dt="2020-08-11T21:43:34.009" v="226" actId="26606"/>
          <ac:spMkLst>
            <pc:docMk/>
            <pc:sldMk cId="1084288257" sldId="4275"/>
            <ac:spMk id="3" creationId="{D709E079-D87E-460F-B40D-A9892AC249CA}"/>
          </ac:spMkLst>
        </pc:spChg>
        <pc:spChg chg="del">
          <ac:chgData name="youen cariou" userId="dfcea537-484f-48e2-9949-9e9ff743e1d0" providerId="ADAL" clId="{E019686E-64E0-4BB5-B3CF-4869145BB184}" dt="2020-08-11T21:43:34.009" v="226" actId="26606"/>
          <ac:spMkLst>
            <pc:docMk/>
            <pc:sldMk cId="1084288257" sldId="4275"/>
            <ac:spMk id="71" creationId="{71B2258F-86CA-4D4D-8270-BC05FCDEBFB3}"/>
          </ac:spMkLst>
        </pc:spChg>
        <pc:spChg chg="add">
          <ac:chgData name="youen cariou" userId="dfcea537-484f-48e2-9949-9e9ff743e1d0" providerId="ADAL" clId="{E019686E-64E0-4BB5-B3CF-4869145BB184}" dt="2020-08-11T21:43:34.009" v="226" actId="26606"/>
          <ac:spMkLst>
            <pc:docMk/>
            <pc:sldMk cId="1084288257" sldId="4275"/>
            <ac:spMk id="135" creationId="{71B2258F-86CA-4D4D-8270-BC05FCDEBFB3}"/>
          </ac:spMkLst>
        </pc:spChg>
        <pc:picChg chg="del">
          <ac:chgData name="youen cariou" userId="dfcea537-484f-48e2-9949-9e9ff743e1d0" providerId="ADAL" clId="{E019686E-64E0-4BB5-B3CF-4869145BB184}" dt="2020-08-11T21:43:30.279" v="224" actId="478"/>
          <ac:picMkLst>
            <pc:docMk/>
            <pc:sldMk cId="1084288257" sldId="4275"/>
            <ac:picMk id="3074" creationId="{830D5FEC-4049-4EA4-A3A9-54D225192A73}"/>
          </ac:picMkLst>
        </pc:picChg>
        <pc:picChg chg="add mod">
          <ac:chgData name="youen cariou" userId="dfcea537-484f-48e2-9949-9e9ff743e1d0" providerId="ADAL" clId="{E019686E-64E0-4BB5-B3CF-4869145BB184}" dt="2020-08-11T21:43:34.009" v="226" actId="26606"/>
          <ac:picMkLst>
            <pc:docMk/>
            <pc:sldMk cId="1084288257" sldId="4275"/>
            <ac:picMk id="11266" creationId="{36789A47-4371-434F-8DCB-D0EECDFDA09F}"/>
          </ac:picMkLst>
        </pc:picChg>
      </pc:sldChg>
      <pc:sldChg chg="addSp delSp modSp mod">
        <pc:chgData name="youen cariou" userId="dfcea537-484f-48e2-9949-9e9ff743e1d0" providerId="ADAL" clId="{E019686E-64E0-4BB5-B3CF-4869145BB184}" dt="2020-08-11T21:39:54.548" v="164" actId="26606"/>
        <pc:sldMkLst>
          <pc:docMk/>
          <pc:sldMk cId="1753778808" sldId="4276"/>
        </pc:sldMkLst>
        <pc:spChg chg="ord">
          <ac:chgData name="youen cariou" userId="dfcea537-484f-48e2-9949-9e9ff743e1d0" providerId="ADAL" clId="{E019686E-64E0-4BB5-B3CF-4869145BB184}" dt="2020-08-11T21:39:54.548" v="164" actId="26606"/>
          <ac:spMkLst>
            <pc:docMk/>
            <pc:sldMk cId="1753778808" sldId="4276"/>
            <ac:spMk id="2" creationId="{CF1E3238-1C9D-489C-BD06-CC043ECDC7A4}"/>
          </ac:spMkLst>
        </pc:spChg>
        <pc:spChg chg="add del mod">
          <ac:chgData name="youen cariou" userId="dfcea537-484f-48e2-9949-9e9ff743e1d0" providerId="ADAL" clId="{E019686E-64E0-4BB5-B3CF-4869145BB184}" dt="2020-08-11T21:39:54.548" v="164" actId="26606"/>
          <ac:spMkLst>
            <pc:docMk/>
            <pc:sldMk cId="1753778808" sldId="4276"/>
            <ac:spMk id="3" creationId="{89FB876C-F392-4F2A-BC48-A11734566CBC}"/>
          </ac:spMkLst>
        </pc:spChg>
        <pc:spChg chg="del">
          <ac:chgData name="youen cariou" userId="dfcea537-484f-48e2-9949-9e9ff743e1d0" providerId="ADAL" clId="{E019686E-64E0-4BB5-B3CF-4869145BB184}" dt="2020-08-11T21:39:54.548" v="164" actId="26606"/>
          <ac:spMkLst>
            <pc:docMk/>
            <pc:sldMk cId="1753778808" sldId="4276"/>
            <ac:spMk id="71" creationId="{71B2258F-86CA-4D4D-8270-BC05FCDEBFB3}"/>
          </ac:spMkLst>
        </pc:spChg>
        <pc:spChg chg="add">
          <ac:chgData name="youen cariou" userId="dfcea537-484f-48e2-9949-9e9ff743e1d0" providerId="ADAL" clId="{E019686E-64E0-4BB5-B3CF-4869145BB184}" dt="2020-08-11T21:39:54.548" v="164" actId="26606"/>
          <ac:spMkLst>
            <pc:docMk/>
            <pc:sldMk cId="1753778808" sldId="4276"/>
            <ac:spMk id="76" creationId="{71B2258F-86CA-4D4D-8270-BC05FCDEBFB3}"/>
          </ac:spMkLst>
        </pc:spChg>
        <pc:picChg chg="add mod">
          <ac:chgData name="youen cariou" userId="dfcea537-484f-48e2-9949-9e9ff743e1d0" providerId="ADAL" clId="{E019686E-64E0-4BB5-B3CF-4869145BB184}" dt="2020-08-11T21:39:54.548" v="164" actId="26606"/>
          <ac:picMkLst>
            <pc:docMk/>
            <pc:sldMk cId="1753778808" sldId="4276"/>
            <ac:picMk id="4" creationId="{A8F020D7-8F18-461A-87E0-9358416B14F1}"/>
          </ac:picMkLst>
        </pc:picChg>
        <pc:picChg chg="del">
          <ac:chgData name="youen cariou" userId="dfcea537-484f-48e2-9949-9e9ff743e1d0" providerId="ADAL" clId="{E019686E-64E0-4BB5-B3CF-4869145BB184}" dt="2020-08-11T21:39:50.155" v="162" actId="478"/>
          <ac:picMkLst>
            <pc:docMk/>
            <pc:sldMk cId="1753778808" sldId="4276"/>
            <ac:picMk id="4098" creationId="{2917696F-DEF6-4941-9D27-F78ECFA3EF92}"/>
          </ac:picMkLst>
        </pc:picChg>
      </pc:sldChg>
      <pc:sldChg chg="addSp delSp modSp mod">
        <pc:chgData name="youen cariou" userId="dfcea537-484f-48e2-9949-9e9ff743e1d0" providerId="ADAL" clId="{E019686E-64E0-4BB5-B3CF-4869145BB184}" dt="2020-08-11T21:41:04.194" v="179" actId="26606"/>
        <pc:sldMkLst>
          <pc:docMk/>
          <pc:sldMk cId="2292329240" sldId="4277"/>
        </pc:sldMkLst>
        <pc:spChg chg="ord">
          <ac:chgData name="youen cariou" userId="dfcea537-484f-48e2-9949-9e9ff743e1d0" providerId="ADAL" clId="{E019686E-64E0-4BB5-B3CF-4869145BB184}" dt="2020-08-11T21:41:04.194" v="179" actId="26606"/>
          <ac:spMkLst>
            <pc:docMk/>
            <pc:sldMk cId="2292329240" sldId="4277"/>
            <ac:spMk id="2" creationId="{F03FEDD0-6942-4C60-B453-163615E188DD}"/>
          </ac:spMkLst>
        </pc:spChg>
        <pc:spChg chg="add del mod">
          <ac:chgData name="youen cariou" userId="dfcea537-484f-48e2-9949-9e9ff743e1d0" providerId="ADAL" clId="{E019686E-64E0-4BB5-B3CF-4869145BB184}" dt="2020-08-11T21:41:04.194" v="179" actId="26606"/>
          <ac:spMkLst>
            <pc:docMk/>
            <pc:sldMk cId="2292329240" sldId="4277"/>
            <ac:spMk id="3" creationId="{2EA642D6-8A9C-4CA3-A990-58AC4FB0A3C6}"/>
          </ac:spMkLst>
        </pc:spChg>
        <pc:spChg chg="add">
          <ac:chgData name="youen cariou" userId="dfcea537-484f-48e2-9949-9e9ff743e1d0" providerId="ADAL" clId="{E019686E-64E0-4BB5-B3CF-4869145BB184}" dt="2020-08-11T21:41:04.194" v="179" actId="26606"/>
          <ac:spMkLst>
            <pc:docMk/>
            <pc:sldMk cId="2292329240" sldId="4277"/>
            <ac:spMk id="135" creationId="{71B2258F-86CA-4D4D-8270-BC05FCDEBFB3}"/>
          </ac:spMkLst>
        </pc:spChg>
        <pc:spChg chg="del">
          <ac:chgData name="youen cariou" userId="dfcea537-484f-48e2-9949-9e9ff743e1d0" providerId="ADAL" clId="{E019686E-64E0-4BB5-B3CF-4869145BB184}" dt="2020-08-11T21:41:04.194" v="179" actId="26606"/>
          <ac:spMkLst>
            <pc:docMk/>
            <pc:sldMk cId="2292329240" sldId="4277"/>
            <ac:spMk id="192" creationId="{71B2258F-86CA-4D4D-8270-BC05FCDEBFB3}"/>
          </ac:spMkLst>
        </pc:spChg>
        <pc:picChg chg="add mod">
          <ac:chgData name="youen cariou" userId="dfcea537-484f-48e2-9949-9e9ff743e1d0" providerId="ADAL" clId="{E019686E-64E0-4BB5-B3CF-4869145BB184}" dt="2020-08-11T21:41:04.194" v="179" actId="26606"/>
          <ac:picMkLst>
            <pc:docMk/>
            <pc:sldMk cId="2292329240" sldId="4277"/>
            <ac:picMk id="5122" creationId="{7F4DDCA9-0128-46C3-9918-A992F9B52CBB}"/>
          </ac:picMkLst>
        </pc:picChg>
        <pc:picChg chg="del">
          <ac:chgData name="youen cariou" userId="dfcea537-484f-48e2-9949-9e9ff743e1d0" providerId="ADAL" clId="{E019686E-64E0-4BB5-B3CF-4869145BB184}" dt="2020-08-11T21:41:00.244" v="177" actId="478"/>
          <ac:picMkLst>
            <pc:docMk/>
            <pc:sldMk cId="2292329240" sldId="4277"/>
            <ac:picMk id="5126" creationId="{693CD41F-1654-4393-819E-17A16F43706B}"/>
          </ac:picMkLst>
        </pc:picChg>
      </pc:sldChg>
      <pc:sldChg chg="addSp delSp modSp">
        <pc:chgData name="youen cariou" userId="dfcea537-484f-48e2-9949-9e9ff743e1d0" providerId="ADAL" clId="{E019686E-64E0-4BB5-B3CF-4869145BB184}" dt="2020-08-11T21:40:15.463" v="170" actId="167"/>
        <pc:sldMkLst>
          <pc:docMk/>
          <pc:sldMk cId="3998844175" sldId="4278"/>
        </pc:sldMkLst>
        <pc:picChg chg="add mod">
          <ac:chgData name="youen cariou" userId="dfcea537-484f-48e2-9949-9e9ff743e1d0" providerId="ADAL" clId="{E019686E-64E0-4BB5-B3CF-4869145BB184}" dt="2020-08-11T21:40:15.463" v="170" actId="167"/>
          <ac:picMkLst>
            <pc:docMk/>
            <pc:sldMk cId="3998844175" sldId="4278"/>
            <ac:picMk id="5" creationId="{AB69A3B3-F45A-425D-A944-E8D2DAF55BD2}"/>
          </ac:picMkLst>
        </pc:picChg>
        <pc:picChg chg="del">
          <ac:chgData name="youen cariou" userId="dfcea537-484f-48e2-9949-9e9ff743e1d0" providerId="ADAL" clId="{E019686E-64E0-4BB5-B3CF-4869145BB184}" dt="2020-08-11T21:40:12.131" v="168" actId="478"/>
          <ac:picMkLst>
            <pc:docMk/>
            <pc:sldMk cId="3998844175" sldId="4278"/>
            <ac:picMk id="6" creationId="{7B235520-178A-4E4A-9F0D-E1E09750126E}"/>
          </ac:picMkLst>
        </pc:picChg>
      </pc:sldChg>
      <pc:sldChg chg="addSp delSp modSp">
        <pc:chgData name="youen cariou" userId="dfcea537-484f-48e2-9949-9e9ff743e1d0" providerId="ADAL" clId="{E019686E-64E0-4BB5-B3CF-4869145BB184}" dt="2020-08-11T21:40:23.044" v="173" actId="167"/>
        <pc:sldMkLst>
          <pc:docMk/>
          <pc:sldMk cId="1287669092" sldId="4279"/>
        </pc:sldMkLst>
        <pc:picChg chg="del">
          <ac:chgData name="youen cariou" userId="dfcea537-484f-48e2-9949-9e9ff743e1d0" providerId="ADAL" clId="{E019686E-64E0-4BB5-B3CF-4869145BB184}" dt="2020-08-11T21:40:19.520" v="171" actId="478"/>
          <ac:picMkLst>
            <pc:docMk/>
            <pc:sldMk cId="1287669092" sldId="4279"/>
            <ac:picMk id="5" creationId="{E353A231-326A-4087-A619-7B6830750730}"/>
          </ac:picMkLst>
        </pc:picChg>
        <pc:picChg chg="add mod">
          <ac:chgData name="youen cariou" userId="dfcea537-484f-48e2-9949-9e9ff743e1d0" providerId="ADAL" clId="{E019686E-64E0-4BB5-B3CF-4869145BB184}" dt="2020-08-11T21:40:23.044" v="173" actId="167"/>
          <ac:picMkLst>
            <pc:docMk/>
            <pc:sldMk cId="1287669092" sldId="4279"/>
            <ac:picMk id="6" creationId="{96778D40-0BA2-4AF8-82A2-B848968D6540}"/>
          </ac:picMkLst>
        </pc:picChg>
      </pc:sldChg>
      <pc:sldChg chg="addSp delSp modSp mod">
        <pc:chgData name="youen cariou" userId="dfcea537-484f-48e2-9949-9e9ff743e1d0" providerId="ADAL" clId="{E019686E-64E0-4BB5-B3CF-4869145BB184}" dt="2020-08-12T12:24:03.979" v="333" actId="1582"/>
        <pc:sldMkLst>
          <pc:docMk/>
          <pc:sldMk cId="4029457236" sldId="4280"/>
        </pc:sldMkLst>
        <pc:spChg chg="add mod">
          <ac:chgData name="youen cariou" userId="dfcea537-484f-48e2-9949-9e9ff743e1d0" providerId="ADAL" clId="{E019686E-64E0-4BB5-B3CF-4869145BB184}" dt="2020-08-12T12:24:03.979" v="333" actId="1582"/>
          <ac:spMkLst>
            <pc:docMk/>
            <pc:sldMk cId="4029457236" sldId="4280"/>
            <ac:spMk id="5" creationId="{4C378CEA-828D-4354-A654-21413570CF04}"/>
          </ac:spMkLst>
        </pc:spChg>
        <pc:picChg chg="del">
          <ac:chgData name="youen cariou" userId="dfcea537-484f-48e2-9949-9e9ff743e1d0" providerId="ADAL" clId="{E019686E-64E0-4BB5-B3CF-4869145BB184}" dt="2020-08-11T21:40:28.350" v="174" actId="478"/>
          <ac:picMkLst>
            <pc:docMk/>
            <pc:sldMk cId="4029457236" sldId="4280"/>
            <ac:picMk id="5" creationId="{A4FA0A50-64F5-4BAB-9504-CCDC5C38BD20}"/>
          </ac:picMkLst>
        </pc:picChg>
        <pc:picChg chg="add mod">
          <ac:chgData name="youen cariou" userId="dfcea537-484f-48e2-9949-9e9ff743e1d0" providerId="ADAL" clId="{E019686E-64E0-4BB5-B3CF-4869145BB184}" dt="2020-08-11T21:40:32.005" v="176" actId="167"/>
          <ac:picMkLst>
            <pc:docMk/>
            <pc:sldMk cId="4029457236" sldId="4280"/>
            <ac:picMk id="6" creationId="{CB4A4A09-F167-4C8B-845A-2AE7751680F4}"/>
          </ac:picMkLst>
        </pc:picChg>
        <pc:cxnChg chg="add del mod">
          <ac:chgData name="youen cariou" userId="dfcea537-484f-48e2-9949-9e9ff743e1d0" providerId="ADAL" clId="{E019686E-64E0-4BB5-B3CF-4869145BB184}" dt="2020-08-12T12:23:45" v="329" actId="478"/>
          <ac:cxnSpMkLst>
            <pc:docMk/>
            <pc:sldMk cId="4029457236" sldId="4280"/>
            <ac:cxnSpMk id="3" creationId="{B0CF5BBD-0584-4D59-A870-C4DA6802EA44}"/>
          </ac:cxnSpMkLst>
        </pc:cxnChg>
      </pc:sldChg>
      <pc:sldChg chg="addSp delSp modSp mod ord modShow">
        <pc:chgData name="youen cariou" userId="dfcea537-484f-48e2-9949-9e9ff743e1d0" providerId="ADAL" clId="{E019686E-64E0-4BB5-B3CF-4869145BB184}" dt="2020-08-11T21:40:07.171" v="167" actId="167"/>
        <pc:sldMkLst>
          <pc:docMk/>
          <pc:sldMk cId="144398528" sldId="4281"/>
        </pc:sldMkLst>
        <pc:picChg chg="del">
          <ac:chgData name="youen cariou" userId="dfcea537-484f-48e2-9949-9e9ff743e1d0" providerId="ADAL" clId="{E019686E-64E0-4BB5-B3CF-4869145BB184}" dt="2020-08-11T21:40:00.461" v="165" actId="478"/>
          <ac:picMkLst>
            <pc:docMk/>
            <pc:sldMk cId="144398528" sldId="4281"/>
            <ac:picMk id="5" creationId="{F4CC26DF-7B7E-4F3F-A212-345643DE4BD8}"/>
          </ac:picMkLst>
        </pc:picChg>
        <pc:picChg chg="add mod">
          <ac:chgData name="youen cariou" userId="dfcea537-484f-48e2-9949-9e9ff743e1d0" providerId="ADAL" clId="{E019686E-64E0-4BB5-B3CF-4869145BB184}" dt="2020-08-11T21:40:07.171" v="167" actId="167"/>
          <ac:picMkLst>
            <pc:docMk/>
            <pc:sldMk cId="144398528" sldId="4281"/>
            <ac:picMk id="6" creationId="{F59C838C-2241-4A66-A5B1-4F8FE28D446F}"/>
          </ac:picMkLst>
        </pc:picChg>
      </pc:sldChg>
      <pc:sldChg chg="addSp delSp modSp">
        <pc:chgData name="youen cariou" userId="dfcea537-484f-48e2-9949-9e9ff743e1d0" providerId="ADAL" clId="{E019686E-64E0-4BB5-B3CF-4869145BB184}" dt="2020-08-11T21:41:19.856" v="184" actId="167"/>
        <pc:sldMkLst>
          <pc:docMk/>
          <pc:sldMk cId="884274131" sldId="4282"/>
        </pc:sldMkLst>
        <pc:picChg chg="add mod">
          <ac:chgData name="youen cariou" userId="dfcea537-484f-48e2-9949-9e9ff743e1d0" providerId="ADAL" clId="{E019686E-64E0-4BB5-B3CF-4869145BB184}" dt="2020-08-11T21:41:19.856" v="184" actId="167"/>
          <ac:picMkLst>
            <pc:docMk/>
            <pc:sldMk cId="884274131" sldId="4282"/>
            <ac:picMk id="5" creationId="{9473FEE0-804E-4499-A638-E04F0512C1ED}"/>
          </ac:picMkLst>
        </pc:picChg>
        <pc:picChg chg="del">
          <ac:chgData name="youen cariou" userId="dfcea537-484f-48e2-9949-9e9ff743e1d0" providerId="ADAL" clId="{E019686E-64E0-4BB5-B3CF-4869145BB184}" dt="2020-08-11T21:41:08.507" v="180" actId="478"/>
          <ac:picMkLst>
            <pc:docMk/>
            <pc:sldMk cId="884274131" sldId="4282"/>
            <ac:picMk id="6" creationId="{70657BCC-B27A-4567-B55A-779041F6EFC4}"/>
          </ac:picMkLst>
        </pc:picChg>
        <pc:picChg chg="add del">
          <ac:chgData name="youen cariou" userId="dfcea537-484f-48e2-9949-9e9ff743e1d0" providerId="ADAL" clId="{E019686E-64E0-4BB5-B3CF-4869145BB184}" dt="2020-08-11T21:41:10.812" v="182" actId="478"/>
          <ac:picMkLst>
            <pc:docMk/>
            <pc:sldMk cId="884274131" sldId="4282"/>
            <ac:picMk id="10242" creationId="{A0DF9BE4-4271-4746-8B27-C7B85D006732}"/>
          </ac:picMkLst>
        </pc:picChg>
      </pc:sldChg>
      <pc:sldChg chg="addSp delSp modSp mod">
        <pc:chgData name="youen cariou" userId="dfcea537-484f-48e2-9949-9e9ff743e1d0" providerId="ADAL" clId="{E019686E-64E0-4BB5-B3CF-4869145BB184}" dt="2020-08-12T16:43:29.443" v="367" actId="478"/>
        <pc:sldMkLst>
          <pc:docMk/>
          <pc:sldMk cId="1410757332" sldId="4283"/>
        </pc:sldMkLst>
        <pc:graphicFrameChg chg="add del mod">
          <ac:chgData name="youen cariou" userId="dfcea537-484f-48e2-9949-9e9ff743e1d0" providerId="ADAL" clId="{E019686E-64E0-4BB5-B3CF-4869145BB184}" dt="2020-08-12T16:43:29.443" v="367" actId="478"/>
          <ac:graphicFrameMkLst>
            <pc:docMk/>
            <pc:sldMk cId="1410757332" sldId="4283"/>
            <ac:graphicFrameMk id="2" creationId="{C4C848CF-E600-4074-8D6C-67307D678DD4}"/>
          </ac:graphicFrameMkLst>
        </pc:graphicFrameChg>
        <pc:picChg chg="add mod">
          <ac:chgData name="youen cariou" userId="dfcea537-484f-48e2-9949-9e9ff743e1d0" providerId="ADAL" clId="{E019686E-64E0-4BB5-B3CF-4869145BB184}" dt="2020-08-11T21:41:28.874" v="187" actId="167"/>
          <ac:picMkLst>
            <pc:docMk/>
            <pc:sldMk cId="1410757332" sldId="4283"/>
            <ac:picMk id="4" creationId="{78410759-36C7-48A4-9D39-2E96FC944B9E}"/>
          </ac:picMkLst>
        </pc:picChg>
        <pc:picChg chg="del">
          <ac:chgData name="youen cariou" userId="dfcea537-484f-48e2-9949-9e9ff743e1d0" providerId="ADAL" clId="{E019686E-64E0-4BB5-B3CF-4869145BB184}" dt="2020-08-11T21:41:25.948" v="185" actId="478"/>
          <ac:picMkLst>
            <pc:docMk/>
            <pc:sldMk cId="1410757332" sldId="4283"/>
            <ac:picMk id="9" creationId="{DFEFD9B4-DA77-4E67-B511-5D012EE1ED16}"/>
          </ac:picMkLst>
        </pc:picChg>
      </pc:sldChg>
      <pc:sldChg chg="addSp delSp modSp">
        <pc:chgData name="youen cariou" userId="dfcea537-484f-48e2-9949-9e9ff743e1d0" providerId="ADAL" clId="{E019686E-64E0-4BB5-B3CF-4869145BB184}" dt="2020-08-11T21:41:36.749" v="190" actId="167"/>
        <pc:sldMkLst>
          <pc:docMk/>
          <pc:sldMk cId="4067089861" sldId="4284"/>
        </pc:sldMkLst>
        <pc:picChg chg="add mod">
          <ac:chgData name="youen cariou" userId="dfcea537-484f-48e2-9949-9e9ff743e1d0" providerId="ADAL" clId="{E019686E-64E0-4BB5-B3CF-4869145BB184}" dt="2020-08-11T21:41:36.749" v="190" actId="167"/>
          <ac:picMkLst>
            <pc:docMk/>
            <pc:sldMk cId="4067089861" sldId="4284"/>
            <ac:picMk id="5" creationId="{6F7AB197-C6E1-4C2B-9534-76DD66FBEAAC}"/>
          </ac:picMkLst>
        </pc:picChg>
        <pc:picChg chg="del">
          <ac:chgData name="youen cariou" userId="dfcea537-484f-48e2-9949-9e9ff743e1d0" providerId="ADAL" clId="{E019686E-64E0-4BB5-B3CF-4869145BB184}" dt="2020-08-11T21:41:32.848" v="188" actId="478"/>
          <ac:picMkLst>
            <pc:docMk/>
            <pc:sldMk cId="4067089861" sldId="4284"/>
            <ac:picMk id="6" creationId="{9D09CCEF-80EC-42EB-8D25-E5961171C349}"/>
          </ac:picMkLst>
        </pc:picChg>
      </pc:sldChg>
      <pc:sldChg chg="addSp delSp modSp">
        <pc:chgData name="youen cariou" userId="dfcea537-484f-48e2-9949-9e9ff743e1d0" providerId="ADAL" clId="{E019686E-64E0-4BB5-B3CF-4869145BB184}" dt="2020-08-11T21:44:21.895" v="247" actId="167"/>
        <pc:sldMkLst>
          <pc:docMk/>
          <pc:sldMk cId="461803080" sldId="4285"/>
        </pc:sldMkLst>
        <pc:picChg chg="del">
          <ac:chgData name="youen cariou" userId="dfcea537-484f-48e2-9949-9e9ff743e1d0" providerId="ADAL" clId="{E019686E-64E0-4BB5-B3CF-4869145BB184}" dt="2020-08-11T21:44:19.156" v="245" actId="478"/>
          <ac:picMkLst>
            <pc:docMk/>
            <pc:sldMk cId="461803080" sldId="4285"/>
            <ac:picMk id="5" creationId="{35F1854B-1C01-4CB2-8633-972BAD7F4E18}"/>
          </ac:picMkLst>
        </pc:picChg>
        <pc:picChg chg="add mod">
          <ac:chgData name="youen cariou" userId="dfcea537-484f-48e2-9949-9e9ff743e1d0" providerId="ADAL" clId="{E019686E-64E0-4BB5-B3CF-4869145BB184}" dt="2020-08-11T21:44:21.895" v="247" actId="167"/>
          <ac:picMkLst>
            <pc:docMk/>
            <pc:sldMk cId="461803080" sldId="4285"/>
            <ac:picMk id="6" creationId="{E6324C69-ABEE-4242-87DA-079462712039}"/>
          </ac:picMkLst>
        </pc:picChg>
      </pc:sldChg>
      <pc:sldChg chg="addSp delSp modSp">
        <pc:chgData name="youen cariou" userId="dfcea537-484f-48e2-9949-9e9ff743e1d0" providerId="ADAL" clId="{E019686E-64E0-4BB5-B3CF-4869145BB184}" dt="2020-08-11T21:44:14.609" v="244" actId="167"/>
        <pc:sldMkLst>
          <pc:docMk/>
          <pc:sldMk cId="2966495653" sldId="4286"/>
        </pc:sldMkLst>
        <pc:picChg chg="del">
          <ac:chgData name="youen cariou" userId="dfcea537-484f-48e2-9949-9e9ff743e1d0" providerId="ADAL" clId="{E019686E-64E0-4BB5-B3CF-4869145BB184}" dt="2020-08-11T21:44:11.788" v="242" actId="478"/>
          <ac:picMkLst>
            <pc:docMk/>
            <pc:sldMk cId="2966495653" sldId="4286"/>
            <ac:picMk id="5" creationId="{D014C95C-5159-46BE-B295-0D35148894CF}"/>
          </ac:picMkLst>
        </pc:picChg>
        <pc:picChg chg="add mod">
          <ac:chgData name="youen cariou" userId="dfcea537-484f-48e2-9949-9e9ff743e1d0" providerId="ADAL" clId="{E019686E-64E0-4BB5-B3CF-4869145BB184}" dt="2020-08-11T21:44:14.609" v="244" actId="167"/>
          <ac:picMkLst>
            <pc:docMk/>
            <pc:sldMk cId="2966495653" sldId="4286"/>
            <ac:picMk id="6" creationId="{369BDE62-D96F-409F-898A-0D80BAE59EFF}"/>
          </ac:picMkLst>
        </pc:picChg>
      </pc:sldChg>
      <pc:sldChg chg="addSp delSp modSp">
        <pc:chgData name="youen cariou" userId="dfcea537-484f-48e2-9949-9e9ff743e1d0" providerId="ADAL" clId="{E019686E-64E0-4BB5-B3CF-4869145BB184}" dt="2020-08-11T21:44:09.008" v="241" actId="167"/>
        <pc:sldMkLst>
          <pc:docMk/>
          <pc:sldMk cId="47064048" sldId="4287"/>
        </pc:sldMkLst>
        <pc:picChg chg="del">
          <ac:chgData name="youen cariou" userId="dfcea537-484f-48e2-9949-9e9ff743e1d0" providerId="ADAL" clId="{E019686E-64E0-4BB5-B3CF-4869145BB184}" dt="2020-08-11T21:44:06.413" v="239" actId="478"/>
          <ac:picMkLst>
            <pc:docMk/>
            <pc:sldMk cId="47064048" sldId="4287"/>
            <ac:picMk id="5" creationId="{805A4B5E-45BE-4A68-829A-2DB537332AA7}"/>
          </ac:picMkLst>
        </pc:picChg>
        <pc:picChg chg="add mod">
          <ac:chgData name="youen cariou" userId="dfcea537-484f-48e2-9949-9e9ff743e1d0" providerId="ADAL" clId="{E019686E-64E0-4BB5-B3CF-4869145BB184}" dt="2020-08-11T21:44:09.008" v="241" actId="167"/>
          <ac:picMkLst>
            <pc:docMk/>
            <pc:sldMk cId="47064048" sldId="4287"/>
            <ac:picMk id="6" creationId="{75E1FD8D-40C3-4DFB-8262-E8D52B2EE4C7}"/>
          </ac:picMkLst>
        </pc:picChg>
      </pc:sldChg>
      <pc:sldChg chg="addSp delSp modSp">
        <pc:chgData name="youen cariou" userId="dfcea537-484f-48e2-9949-9e9ff743e1d0" providerId="ADAL" clId="{E019686E-64E0-4BB5-B3CF-4869145BB184}" dt="2020-08-11T21:44:03.919" v="238" actId="167"/>
        <pc:sldMkLst>
          <pc:docMk/>
          <pc:sldMk cId="3519205341" sldId="4288"/>
        </pc:sldMkLst>
        <pc:picChg chg="del">
          <ac:chgData name="youen cariou" userId="dfcea537-484f-48e2-9949-9e9ff743e1d0" providerId="ADAL" clId="{E019686E-64E0-4BB5-B3CF-4869145BB184}" dt="2020-08-11T21:44:00.921" v="236" actId="478"/>
          <ac:picMkLst>
            <pc:docMk/>
            <pc:sldMk cId="3519205341" sldId="4288"/>
            <ac:picMk id="5" creationId="{863759F6-AB37-4415-82DB-4D95096962E7}"/>
          </ac:picMkLst>
        </pc:picChg>
        <pc:picChg chg="add mod">
          <ac:chgData name="youen cariou" userId="dfcea537-484f-48e2-9949-9e9ff743e1d0" providerId="ADAL" clId="{E019686E-64E0-4BB5-B3CF-4869145BB184}" dt="2020-08-11T21:44:03.919" v="238" actId="167"/>
          <ac:picMkLst>
            <pc:docMk/>
            <pc:sldMk cId="3519205341" sldId="4288"/>
            <ac:picMk id="6" creationId="{9506E5DA-1600-4F8E-8875-8B8B057746F2}"/>
          </ac:picMkLst>
        </pc:picChg>
      </pc:sldChg>
      <pc:sldChg chg="addSp delSp modSp">
        <pc:chgData name="youen cariou" userId="dfcea537-484f-48e2-9949-9e9ff743e1d0" providerId="ADAL" clId="{E019686E-64E0-4BB5-B3CF-4869145BB184}" dt="2020-08-11T21:43:56.434" v="235" actId="167"/>
        <pc:sldMkLst>
          <pc:docMk/>
          <pc:sldMk cId="3720470050" sldId="4289"/>
        </pc:sldMkLst>
        <pc:picChg chg="add mod">
          <ac:chgData name="youen cariou" userId="dfcea537-484f-48e2-9949-9e9ff743e1d0" providerId="ADAL" clId="{E019686E-64E0-4BB5-B3CF-4869145BB184}" dt="2020-08-11T21:43:56.434" v="235" actId="167"/>
          <ac:picMkLst>
            <pc:docMk/>
            <pc:sldMk cId="3720470050" sldId="4289"/>
            <ac:picMk id="4" creationId="{937025ED-60F6-44CB-903C-67CA53CCB6AA}"/>
          </ac:picMkLst>
        </pc:picChg>
        <pc:picChg chg="del">
          <ac:chgData name="youen cariou" userId="dfcea537-484f-48e2-9949-9e9ff743e1d0" providerId="ADAL" clId="{E019686E-64E0-4BB5-B3CF-4869145BB184}" dt="2020-08-11T21:43:53.686" v="233" actId="478"/>
          <ac:picMkLst>
            <pc:docMk/>
            <pc:sldMk cId="3720470050" sldId="4289"/>
            <ac:picMk id="7" creationId="{F8167D3A-BE86-4BB3-8679-6DFA7838245E}"/>
          </ac:picMkLst>
        </pc:picChg>
      </pc:sldChg>
      <pc:sldChg chg="addSp delSp modSp mod">
        <pc:chgData name="youen cariou" userId="dfcea537-484f-48e2-9949-9e9ff743e1d0" providerId="ADAL" clId="{E019686E-64E0-4BB5-B3CF-4869145BB184}" dt="2020-08-11T21:46:57.321" v="265" actId="26606"/>
        <pc:sldMkLst>
          <pc:docMk/>
          <pc:sldMk cId="1116400022" sldId="4290"/>
        </pc:sldMkLst>
        <pc:spChg chg="ord">
          <ac:chgData name="youen cariou" userId="dfcea537-484f-48e2-9949-9e9ff743e1d0" providerId="ADAL" clId="{E019686E-64E0-4BB5-B3CF-4869145BB184}" dt="2020-08-11T21:46:57.321" v="265" actId="26606"/>
          <ac:spMkLst>
            <pc:docMk/>
            <pc:sldMk cId="1116400022" sldId="4290"/>
            <ac:spMk id="2" creationId="{747ECB91-BB92-4EE4-85B7-4B435A45FCD7}"/>
          </ac:spMkLst>
        </pc:spChg>
        <pc:spChg chg="add del mod">
          <ac:chgData name="youen cariou" userId="dfcea537-484f-48e2-9949-9e9ff743e1d0" providerId="ADAL" clId="{E019686E-64E0-4BB5-B3CF-4869145BB184}" dt="2020-08-11T21:46:57.321" v="265" actId="26606"/>
          <ac:spMkLst>
            <pc:docMk/>
            <pc:sldMk cId="1116400022" sldId="4290"/>
            <ac:spMk id="3" creationId="{CD4E205B-5CE2-46AE-B4B7-71E548DE6E4F}"/>
          </ac:spMkLst>
        </pc:spChg>
        <pc:spChg chg="add">
          <ac:chgData name="youen cariou" userId="dfcea537-484f-48e2-9949-9e9ff743e1d0" providerId="ADAL" clId="{E019686E-64E0-4BB5-B3CF-4869145BB184}" dt="2020-08-11T21:46:57.321" v="265" actId="26606"/>
          <ac:spMkLst>
            <pc:docMk/>
            <pc:sldMk cId="1116400022" sldId="4290"/>
            <ac:spMk id="78" creationId="{71B2258F-86CA-4D4D-8270-BC05FCDEBFB3}"/>
          </ac:spMkLst>
        </pc:spChg>
        <pc:spChg chg="del">
          <ac:chgData name="youen cariou" userId="dfcea537-484f-48e2-9949-9e9ff743e1d0" providerId="ADAL" clId="{E019686E-64E0-4BB5-B3CF-4869145BB184}" dt="2020-08-11T21:46:57.321" v="265" actId="26606"/>
          <ac:spMkLst>
            <pc:docMk/>
            <pc:sldMk cId="1116400022" sldId="4290"/>
            <ac:spMk id="137" creationId="{71B2258F-86CA-4D4D-8270-BC05FCDEBFB3}"/>
          </ac:spMkLst>
        </pc:spChg>
        <pc:picChg chg="add mod">
          <ac:chgData name="youen cariou" userId="dfcea537-484f-48e2-9949-9e9ff743e1d0" providerId="ADAL" clId="{E019686E-64E0-4BB5-B3CF-4869145BB184}" dt="2020-08-11T21:46:57.321" v="265" actId="26606"/>
          <ac:picMkLst>
            <pc:docMk/>
            <pc:sldMk cId="1116400022" sldId="4290"/>
            <ac:picMk id="6" creationId="{C7FA2F11-2A0A-4230-BC26-BE41E0BE8F00}"/>
          </ac:picMkLst>
        </pc:picChg>
        <pc:picChg chg="del">
          <ac:chgData name="youen cariou" userId="dfcea537-484f-48e2-9949-9e9ff743e1d0" providerId="ADAL" clId="{E019686E-64E0-4BB5-B3CF-4869145BB184}" dt="2020-08-11T21:46:53.832" v="263" actId="478"/>
          <ac:picMkLst>
            <pc:docMk/>
            <pc:sldMk cId="1116400022" sldId="4290"/>
            <ac:picMk id="16388" creationId="{7E8968CC-546A-4DFC-8D96-879906B2CF71}"/>
          </ac:picMkLst>
        </pc:picChg>
      </pc:sldChg>
      <pc:sldChg chg="addSp delSp modSp del mod">
        <pc:chgData name="youen cariou" userId="dfcea537-484f-48e2-9949-9e9ff743e1d0" providerId="ADAL" clId="{E019686E-64E0-4BB5-B3CF-4869145BB184}" dt="2020-08-11T18:23:45.424" v="31" actId="47"/>
        <pc:sldMkLst>
          <pc:docMk/>
          <pc:sldMk cId="1294698473" sldId="4291"/>
        </pc:sldMkLst>
        <pc:spChg chg="add mod">
          <ac:chgData name="youen cariou" userId="dfcea537-484f-48e2-9949-9e9ff743e1d0" providerId="ADAL" clId="{E019686E-64E0-4BB5-B3CF-4869145BB184}" dt="2020-08-11T18:23:36.370" v="27" actId="478"/>
          <ac:spMkLst>
            <pc:docMk/>
            <pc:sldMk cId="1294698473" sldId="4291"/>
            <ac:spMk id="3" creationId="{29C266D0-B1CF-42B7-BAA3-2B12990347CC}"/>
          </ac:spMkLst>
        </pc:spChg>
        <pc:picChg chg="del">
          <ac:chgData name="youen cariou" userId="dfcea537-484f-48e2-9949-9e9ff743e1d0" providerId="ADAL" clId="{E019686E-64E0-4BB5-B3CF-4869145BB184}" dt="2020-08-11T18:23:36.370" v="27" actId="478"/>
          <ac:picMkLst>
            <pc:docMk/>
            <pc:sldMk cId="1294698473" sldId="4291"/>
            <ac:picMk id="5" creationId="{A456DA10-D01C-403E-95A9-E569D5245820}"/>
          </ac:picMkLst>
        </pc:picChg>
      </pc:sldChg>
      <pc:sldChg chg="addSp modSp mod">
        <pc:chgData name="youen cariou" userId="dfcea537-484f-48e2-9949-9e9ff743e1d0" providerId="ADAL" clId="{E019686E-64E0-4BB5-B3CF-4869145BB184}" dt="2020-08-11T18:26:40.468" v="71" actId="1037"/>
        <pc:sldMkLst>
          <pc:docMk/>
          <pc:sldMk cId="817599295" sldId="4293"/>
        </pc:sldMkLst>
        <pc:spChg chg="add mod">
          <ac:chgData name="youen cariou" userId="dfcea537-484f-48e2-9949-9e9ff743e1d0" providerId="ADAL" clId="{E019686E-64E0-4BB5-B3CF-4869145BB184}" dt="2020-08-11T18:26:40.468" v="71" actId="1037"/>
          <ac:spMkLst>
            <pc:docMk/>
            <pc:sldMk cId="817599295" sldId="4293"/>
            <ac:spMk id="2" creationId="{6FFE3E14-59E8-433D-90A9-96464F8E8952}"/>
          </ac:spMkLst>
        </pc:spChg>
      </pc:sldChg>
      <pc:sldChg chg="addSp delSp modSp mod">
        <pc:chgData name="youen cariou" userId="dfcea537-484f-48e2-9949-9e9ff743e1d0" providerId="ADAL" clId="{E019686E-64E0-4BB5-B3CF-4869145BB184}" dt="2020-08-11T21:46:15.650" v="253" actId="167"/>
        <pc:sldMkLst>
          <pc:docMk/>
          <pc:sldMk cId="3911339355" sldId="4295"/>
        </pc:sldMkLst>
        <pc:spChg chg="add mod">
          <ac:chgData name="youen cariou" userId="dfcea537-484f-48e2-9949-9e9ff743e1d0" providerId="ADAL" clId="{E019686E-64E0-4BB5-B3CF-4869145BB184}" dt="2020-08-11T00:53:52.314" v="2" actId="207"/>
          <ac:spMkLst>
            <pc:docMk/>
            <pc:sldMk cId="3911339355" sldId="4295"/>
            <ac:spMk id="2" creationId="{82E09FC4-C55E-4DCB-B629-CC84488C056C}"/>
          </ac:spMkLst>
        </pc:spChg>
        <pc:picChg chg="del">
          <ac:chgData name="youen cariou" userId="dfcea537-484f-48e2-9949-9e9ff743e1d0" providerId="ADAL" clId="{E019686E-64E0-4BB5-B3CF-4869145BB184}" dt="2020-08-11T21:46:12.375" v="251" actId="478"/>
          <ac:picMkLst>
            <pc:docMk/>
            <pc:sldMk cId="3911339355" sldId="4295"/>
            <ac:picMk id="6" creationId="{61DF7313-2CBC-43B7-8178-C49AE87341AD}"/>
          </ac:picMkLst>
        </pc:picChg>
        <pc:picChg chg="add mod">
          <ac:chgData name="youen cariou" userId="dfcea537-484f-48e2-9949-9e9ff743e1d0" providerId="ADAL" clId="{E019686E-64E0-4BB5-B3CF-4869145BB184}" dt="2020-08-11T21:46:15.650" v="253" actId="167"/>
          <ac:picMkLst>
            <pc:docMk/>
            <pc:sldMk cId="3911339355" sldId="4295"/>
            <ac:picMk id="7" creationId="{9594AD72-1358-43EC-9FD1-AB7EFC495AB3}"/>
          </ac:picMkLst>
        </pc:picChg>
      </pc:sldChg>
      <pc:sldChg chg="addSp delSp modSp mod">
        <pc:chgData name="youen cariou" userId="dfcea537-484f-48e2-9949-9e9ff743e1d0" providerId="ADAL" clId="{E019686E-64E0-4BB5-B3CF-4869145BB184}" dt="2020-08-12T12:45:57.572" v="352" actId="12789"/>
        <pc:sldMkLst>
          <pc:docMk/>
          <pc:sldMk cId="699755989" sldId="4296"/>
        </pc:sldMkLst>
        <pc:spChg chg="del">
          <ac:chgData name="youen cariou" userId="dfcea537-484f-48e2-9949-9e9ff743e1d0" providerId="ADAL" clId="{E019686E-64E0-4BB5-B3CF-4869145BB184}" dt="2020-08-12T12:45:35.821" v="343" actId="478"/>
          <ac:spMkLst>
            <pc:docMk/>
            <pc:sldMk cId="699755989" sldId="4296"/>
            <ac:spMk id="2" creationId="{D4A697D0-11A9-4037-9B0F-7C760D5EDE05}"/>
          </ac:spMkLst>
        </pc:spChg>
        <pc:spChg chg="add del mod">
          <ac:chgData name="youen cariou" userId="dfcea537-484f-48e2-9949-9e9ff743e1d0" providerId="ADAL" clId="{E019686E-64E0-4BB5-B3CF-4869145BB184}" dt="2020-08-12T12:45:40.441" v="347"/>
          <ac:spMkLst>
            <pc:docMk/>
            <pc:sldMk cId="699755989" sldId="4296"/>
            <ac:spMk id="5" creationId="{796EFCEC-3FD6-4AB0-9F0F-5C916ED9AA69}"/>
          </ac:spMkLst>
        </pc:spChg>
        <pc:picChg chg="del">
          <ac:chgData name="youen cariou" userId="dfcea537-484f-48e2-9949-9e9ff743e1d0" providerId="ADAL" clId="{E019686E-64E0-4BB5-B3CF-4869145BB184}" dt="2020-08-12T12:45:37.585" v="344" actId="478"/>
          <ac:picMkLst>
            <pc:docMk/>
            <pc:sldMk cId="699755989" sldId="4296"/>
            <ac:picMk id="4" creationId="{870D5034-6FC1-4F91-BBA7-EF6CBB4C5EFA}"/>
          </ac:picMkLst>
        </pc:picChg>
        <pc:picChg chg="del">
          <ac:chgData name="youen cariou" userId="dfcea537-484f-48e2-9949-9e9ff743e1d0" providerId="ADAL" clId="{E019686E-64E0-4BB5-B3CF-4869145BB184}" dt="2020-08-11T21:46:19.174" v="254" actId="478"/>
          <ac:picMkLst>
            <pc:docMk/>
            <pc:sldMk cId="699755989" sldId="4296"/>
            <ac:picMk id="5" creationId="{87BA3458-89F3-4B78-AB83-55D7C083E80F}"/>
          </ac:picMkLst>
        </pc:picChg>
        <pc:picChg chg="add mod">
          <ac:chgData name="youen cariou" userId="dfcea537-484f-48e2-9949-9e9ff743e1d0" providerId="ADAL" clId="{E019686E-64E0-4BB5-B3CF-4869145BB184}" dt="2020-08-11T21:46:22.422" v="256" actId="167"/>
          <ac:picMkLst>
            <pc:docMk/>
            <pc:sldMk cId="699755989" sldId="4296"/>
            <ac:picMk id="6" creationId="{58615A41-9838-490B-A953-100BE17DE584}"/>
          </ac:picMkLst>
        </pc:picChg>
        <pc:picChg chg="add del">
          <ac:chgData name="youen cariou" userId="dfcea537-484f-48e2-9949-9e9ff743e1d0" providerId="ADAL" clId="{E019686E-64E0-4BB5-B3CF-4869145BB184}" dt="2020-08-12T12:45:39.107" v="346"/>
          <ac:picMkLst>
            <pc:docMk/>
            <pc:sldMk cId="699755989" sldId="4296"/>
            <ac:picMk id="7" creationId="{2A5A0384-5691-4015-9F32-9C37EADD1095}"/>
          </ac:picMkLst>
        </pc:picChg>
        <pc:picChg chg="add mod">
          <ac:chgData name="youen cariou" userId="dfcea537-484f-48e2-9949-9e9ff743e1d0" providerId="ADAL" clId="{E019686E-64E0-4BB5-B3CF-4869145BB184}" dt="2020-08-12T12:45:57.572" v="352" actId="12789"/>
          <ac:picMkLst>
            <pc:docMk/>
            <pc:sldMk cId="699755989" sldId="4296"/>
            <ac:picMk id="8" creationId="{60C94EB2-2F0B-40DE-AF0B-D8BDF9EF9E5D}"/>
          </ac:picMkLst>
        </pc:picChg>
      </pc:sldChg>
      <pc:sldChg chg="addSp delSp modSp">
        <pc:chgData name="youen cariou" userId="dfcea537-484f-48e2-9949-9e9ff743e1d0" providerId="ADAL" clId="{E019686E-64E0-4BB5-B3CF-4869145BB184}" dt="2020-08-11T21:46:30.296" v="259" actId="167"/>
        <pc:sldMkLst>
          <pc:docMk/>
          <pc:sldMk cId="3600605699" sldId="4297"/>
        </pc:sldMkLst>
        <pc:picChg chg="del">
          <ac:chgData name="youen cariou" userId="dfcea537-484f-48e2-9949-9e9ff743e1d0" providerId="ADAL" clId="{E019686E-64E0-4BB5-B3CF-4869145BB184}" dt="2020-08-11T21:46:27.347" v="257" actId="478"/>
          <ac:picMkLst>
            <pc:docMk/>
            <pc:sldMk cId="3600605699" sldId="4297"/>
            <ac:picMk id="5" creationId="{87BA3458-89F3-4B78-AB83-55D7C083E80F}"/>
          </ac:picMkLst>
        </pc:picChg>
        <pc:picChg chg="add mod">
          <ac:chgData name="youen cariou" userId="dfcea537-484f-48e2-9949-9e9ff743e1d0" providerId="ADAL" clId="{E019686E-64E0-4BB5-B3CF-4869145BB184}" dt="2020-08-11T21:46:30.296" v="259" actId="167"/>
          <ac:picMkLst>
            <pc:docMk/>
            <pc:sldMk cId="3600605699" sldId="4297"/>
            <ac:picMk id="6" creationId="{7749ABAC-5D40-426A-9C0E-155238D0D748}"/>
          </ac:picMkLst>
        </pc:picChg>
      </pc:sldChg>
      <pc:sldChg chg="addSp delSp modSp mod">
        <pc:chgData name="youen cariou" userId="dfcea537-484f-48e2-9949-9e9ff743e1d0" providerId="ADAL" clId="{E019686E-64E0-4BB5-B3CF-4869145BB184}" dt="2020-08-12T12:42:03.856" v="342" actId="12789"/>
        <pc:sldMkLst>
          <pc:docMk/>
          <pc:sldMk cId="2908401793" sldId="4298"/>
        </pc:sldMkLst>
        <pc:spChg chg="del">
          <ac:chgData name="youen cariou" userId="dfcea537-484f-48e2-9949-9e9ff743e1d0" providerId="ADAL" clId="{E019686E-64E0-4BB5-B3CF-4869145BB184}" dt="2020-08-12T12:41:44.403" v="336" actId="478"/>
          <ac:spMkLst>
            <pc:docMk/>
            <pc:sldMk cId="2908401793" sldId="4298"/>
            <ac:spMk id="2" creationId="{D4A697D0-11A9-4037-9B0F-7C760D5EDE05}"/>
          </ac:spMkLst>
        </pc:spChg>
        <pc:spChg chg="add del mod">
          <ac:chgData name="youen cariou" userId="dfcea537-484f-48e2-9949-9e9ff743e1d0" providerId="ADAL" clId="{E019686E-64E0-4BB5-B3CF-4869145BB184}" dt="2020-08-12T12:41:48.865" v="338"/>
          <ac:spMkLst>
            <pc:docMk/>
            <pc:sldMk cId="2908401793" sldId="4298"/>
            <ac:spMk id="5" creationId="{99546B74-0EB8-4DE7-BCF1-5DA973221CD9}"/>
          </ac:spMkLst>
        </pc:spChg>
        <pc:picChg chg="del">
          <ac:chgData name="youen cariou" userId="dfcea537-484f-48e2-9949-9e9ff743e1d0" providerId="ADAL" clId="{E019686E-64E0-4BB5-B3CF-4869145BB184}" dt="2020-08-12T12:41:46.358" v="337" actId="478"/>
          <ac:picMkLst>
            <pc:docMk/>
            <pc:sldMk cId="2908401793" sldId="4298"/>
            <ac:picMk id="4" creationId="{870D5034-6FC1-4F91-BBA7-EF6CBB4C5EFA}"/>
          </ac:picMkLst>
        </pc:picChg>
        <pc:picChg chg="del">
          <ac:chgData name="youen cariou" userId="dfcea537-484f-48e2-9949-9e9ff743e1d0" providerId="ADAL" clId="{E019686E-64E0-4BB5-B3CF-4869145BB184}" dt="2020-08-11T21:46:35.516" v="260" actId="478"/>
          <ac:picMkLst>
            <pc:docMk/>
            <pc:sldMk cId="2908401793" sldId="4298"/>
            <ac:picMk id="5" creationId="{87BA3458-89F3-4B78-AB83-55D7C083E80F}"/>
          </ac:picMkLst>
        </pc:picChg>
        <pc:picChg chg="add mod">
          <ac:chgData name="youen cariou" userId="dfcea537-484f-48e2-9949-9e9ff743e1d0" providerId="ADAL" clId="{E019686E-64E0-4BB5-B3CF-4869145BB184}" dt="2020-08-11T21:46:39.186" v="262" actId="167"/>
          <ac:picMkLst>
            <pc:docMk/>
            <pc:sldMk cId="2908401793" sldId="4298"/>
            <ac:picMk id="6" creationId="{EC1F5E12-7953-4D54-921A-59A0EB96D10D}"/>
          </ac:picMkLst>
        </pc:picChg>
        <pc:picChg chg="add mod">
          <ac:chgData name="youen cariou" userId="dfcea537-484f-48e2-9949-9e9ff743e1d0" providerId="ADAL" clId="{E019686E-64E0-4BB5-B3CF-4869145BB184}" dt="2020-08-12T12:42:03.856" v="342" actId="12789"/>
          <ac:picMkLst>
            <pc:docMk/>
            <pc:sldMk cId="2908401793" sldId="4298"/>
            <ac:picMk id="7" creationId="{F644B7A6-AF3E-4E2A-A532-219E404CD921}"/>
          </ac:picMkLst>
        </pc:picChg>
      </pc:sldChg>
      <pc:sldChg chg="addSp delSp modSp mod setBg">
        <pc:chgData name="youen cariou" userId="dfcea537-484f-48e2-9949-9e9ff743e1d0" providerId="ADAL" clId="{E019686E-64E0-4BB5-B3CF-4869145BB184}" dt="2020-08-12T15:25:56.776" v="363" actId="170"/>
        <pc:sldMkLst>
          <pc:docMk/>
          <pc:sldMk cId="2470099624" sldId="4299"/>
        </pc:sldMkLst>
        <pc:spChg chg="del">
          <ac:chgData name="youen cariou" userId="dfcea537-484f-48e2-9949-9e9ff743e1d0" providerId="ADAL" clId="{E019686E-64E0-4BB5-B3CF-4869145BB184}" dt="2020-08-12T15:25:03.602" v="353" actId="478"/>
          <ac:spMkLst>
            <pc:docMk/>
            <pc:sldMk cId="2470099624" sldId="4299"/>
            <ac:spMk id="2" creationId="{FAB0C92A-D9FB-472F-AD8E-633003E864E7}"/>
          </ac:spMkLst>
        </pc:spChg>
        <pc:spChg chg="add del">
          <ac:chgData name="youen cariou" userId="dfcea537-484f-48e2-9949-9e9ff743e1d0" providerId="ADAL" clId="{E019686E-64E0-4BB5-B3CF-4869145BB184}" dt="2020-08-12T15:25:20.690" v="355" actId="26606"/>
          <ac:spMkLst>
            <pc:docMk/>
            <pc:sldMk cId="2470099624" sldId="4299"/>
            <ac:spMk id="71" creationId="{74426AB7-D619-4515-962A-BC83909EC015}"/>
          </ac:spMkLst>
        </pc:spChg>
        <pc:spChg chg="add del">
          <ac:chgData name="youen cariou" userId="dfcea537-484f-48e2-9949-9e9ff743e1d0" providerId="ADAL" clId="{E019686E-64E0-4BB5-B3CF-4869145BB184}" dt="2020-08-12T15:25:20.690" v="355" actId="26606"/>
          <ac:spMkLst>
            <pc:docMk/>
            <pc:sldMk cId="2470099624" sldId="4299"/>
            <ac:spMk id="73" creationId="{DE47DF98-723F-4AAC-ABCF-CACBC438F78F}"/>
          </ac:spMkLst>
        </pc:spChg>
        <pc:spChg chg="add">
          <ac:chgData name="youen cariou" userId="dfcea537-484f-48e2-9949-9e9ff743e1d0" providerId="ADAL" clId="{E019686E-64E0-4BB5-B3CF-4869145BB184}" dt="2020-08-12T15:25:20.700" v="356" actId="26606"/>
          <ac:spMkLst>
            <pc:docMk/>
            <pc:sldMk cId="2470099624" sldId="4299"/>
            <ac:spMk id="41988" creationId="{4FA4E651-C3D8-4DB8-A026-E8531C6AFACC}"/>
          </ac:spMkLst>
        </pc:spChg>
        <pc:picChg chg="add mod">
          <ac:chgData name="youen cariou" userId="dfcea537-484f-48e2-9949-9e9ff743e1d0" providerId="ADAL" clId="{E019686E-64E0-4BB5-B3CF-4869145BB184}" dt="2020-08-12T15:25:56.776" v="363" actId="170"/>
          <ac:picMkLst>
            <pc:docMk/>
            <pc:sldMk cId="2470099624" sldId="4299"/>
            <ac:picMk id="8" creationId="{54FC53D5-C286-4E40-A1F0-EA0534DD1279}"/>
          </ac:picMkLst>
        </pc:picChg>
        <pc:picChg chg="mod">
          <ac:chgData name="youen cariou" userId="dfcea537-484f-48e2-9949-9e9ff743e1d0" providerId="ADAL" clId="{E019686E-64E0-4BB5-B3CF-4869145BB184}" dt="2020-08-12T15:25:35.915" v="360" actId="12789"/>
          <ac:picMkLst>
            <pc:docMk/>
            <pc:sldMk cId="2470099624" sldId="4299"/>
            <ac:picMk id="41986" creationId="{97F59409-C1C1-44F7-A63D-BD8D6386A5B0}"/>
          </ac:picMkLst>
        </pc:picChg>
        <pc:cxnChg chg="add del">
          <ac:chgData name="youen cariou" userId="dfcea537-484f-48e2-9949-9e9ff743e1d0" providerId="ADAL" clId="{E019686E-64E0-4BB5-B3CF-4869145BB184}" dt="2020-08-12T15:25:20.690" v="355" actId="26606"/>
          <ac:cxnSpMkLst>
            <pc:docMk/>
            <pc:sldMk cId="2470099624" sldId="4299"/>
            <ac:cxnSpMk id="75" creationId="{EA29FC7C-9308-4FDE-8DCA-405668055B0F}"/>
          </ac:cxnSpMkLst>
        </pc:cxnChg>
      </pc:sldChg>
      <pc:sldChg chg="addSp delSp modSp mod">
        <pc:chgData name="youen cariou" userId="dfcea537-484f-48e2-9949-9e9ff743e1d0" providerId="ADAL" clId="{E019686E-64E0-4BB5-B3CF-4869145BB184}" dt="2020-08-11T21:43:50.925" v="232" actId="167"/>
        <pc:sldMkLst>
          <pc:docMk/>
          <pc:sldMk cId="2930096235" sldId="4300"/>
        </pc:sldMkLst>
        <pc:spChg chg="add del mod">
          <ac:chgData name="youen cariou" userId="dfcea537-484f-48e2-9949-9e9ff743e1d0" providerId="ADAL" clId="{E019686E-64E0-4BB5-B3CF-4869145BB184}" dt="2020-08-11T18:28:57.604" v="73"/>
          <ac:spMkLst>
            <pc:docMk/>
            <pc:sldMk cId="2930096235" sldId="4300"/>
            <ac:spMk id="3" creationId="{A905B009-BEC5-4B20-BE97-842B36DAB057}"/>
          </ac:spMkLst>
        </pc:spChg>
        <pc:picChg chg="add mod">
          <ac:chgData name="youen cariou" userId="dfcea537-484f-48e2-9949-9e9ff743e1d0" providerId="ADAL" clId="{E019686E-64E0-4BB5-B3CF-4869145BB184}" dt="2020-08-11T18:29:10.327" v="76" actId="12789"/>
          <ac:picMkLst>
            <pc:docMk/>
            <pc:sldMk cId="2930096235" sldId="4300"/>
            <ac:picMk id="5" creationId="{E39F6EFC-33BD-4038-8840-A703D16AD0F9}"/>
          </ac:picMkLst>
        </pc:picChg>
        <pc:picChg chg="del">
          <ac:chgData name="youen cariou" userId="dfcea537-484f-48e2-9949-9e9ff743e1d0" providerId="ADAL" clId="{E019686E-64E0-4BB5-B3CF-4869145BB184}" dt="2020-08-11T18:28:54.672" v="72" actId="478"/>
          <ac:picMkLst>
            <pc:docMk/>
            <pc:sldMk cId="2930096235" sldId="4300"/>
            <ac:picMk id="6" creationId="{444045C5-A266-4D54-946B-C03515733940}"/>
          </ac:picMkLst>
        </pc:picChg>
        <pc:picChg chg="add mod">
          <ac:chgData name="youen cariou" userId="dfcea537-484f-48e2-9949-9e9ff743e1d0" providerId="ADAL" clId="{E019686E-64E0-4BB5-B3CF-4869145BB184}" dt="2020-08-11T21:43:50.925" v="232" actId="167"/>
          <ac:picMkLst>
            <pc:docMk/>
            <pc:sldMk cId="2930096235" sldId="4300"/>
            <ac:picMk id="6" creationId="{552BA77B-C527-4966-AD7D-2A2B30985772}"/>
          </ac:picMkLst>
        </pc:picChg>
        <pc:picChg chg="del">
          <ac:chgData name="youen cariou" userId="dfcea537-484f-48e2-9949-9e9ff743e1d0" providerId="ADAL" clId="{E019686E-64E0-4BB5-B3CF-4869145BB184}" dt="2020-08-11T21:43:48.088" v="230" actId="478"/>
          <ac:picMkLst>
            <pc:docMk/>
            <pc:sldMk cId="2930096235" sldId="4300"/>
            <ac:picMk id="7" creationId="{F8167D3A-BE86-4BB3-8679-6DFA7838245E}"/>
          </ac:picMkLst>
        </pc:picChg>
      </pc:sldChg>
      <pc:sldChg chg="addSp delSp modSp mod">
        <pc:chgData name="youen cariou" userId="dfcea537-484f-48e2-9949-9e9ff743e1d0" providerId="ADAL" clId="{E019686E-64E0-4BB5-B3CF-4869145BB184}" dt="2020-08-11T21:43:45.642" v="229" actId="167"/>
        <pc:sldMkLst>
          <pc:docMk/>
          <pc:sldMk cId="2312359143" sldId="4301"/>
        </pc:sldMkLst>
        <pc:spChg chg="add del mod">
          <ac:chgData name="youen cariou" userId="dfcea537-484f-48e2-9949-9e9ff743e1d0" providerId="ADAL" clId="{E019686E-64E0-4BB5-B3CF-4869145BB184}" dt="2020-08-11T18:29:45.699" v="78"/>
          <ac:spMkLst>
            <pc:docMk/>
            <pc:sldMk cId="2312359143" sldId="4301"/>
            <ac:spMk id="3" creationId="{A6F8E89F-BC0D-455F-98B8-6D32CC8F1540}"/>
          </ac:spMkLst>
        </pc:spChg>
        <pc:picChg chg="add mod">
          <ac:chgData name="youen cariou" userId="dfcea537-484f-48e2-9949-9e9ff743e1d0" providerId="ADAL" clId="{E019686E-64E0-4BB5-B3CF-4869145BB184}" dt="2020-08-11T18:29:56.592" v="81" actId="12789"/>
          <ac:picMkLst>
            <pc:docMk/>
            <pc:sldMk cId="2312359143" sldId="4301"/>
            <ac:picMk id="5" creationId="{F42C82BB-8629-4E81-9F3C-8B2123D5DB05}"/>
          </ac:picMkLst>
        </pc:picChg>
        <pc:picChg chg="del">
          <ac:chgData name="youen cariou" userId="dfcea537-484f-48e2-9949-9e9ff743e1d0" providerId="ADAL" clId="{E019686E-64E0-4BB5-B3CF-4869145BB184}" dt="2020-08-11T18:29:43.851" v="77" actId="478"/>
          <ac:picMkLst>
            <pc:docMk/>
            <pc:sldMk cId="2312359143" sldId="4301"/>
            <ac:picMk id="6" creationId="{444045C5-A266-4D54-946B-C03515733940}"/>
          </ac:picMkLst>
        </pc:picChg>
        <pc:picChg chg="add mod">
          <ac:chgData name="youen cariou" userId="dfcea537-484f-48e2-9949-9e9ff743e1d0" providerId="ADAL" clId="{E019686E-64E0-4BB5-B3CF-4869145BB184}" dt="2020-08-11T21:43:45.642" v="229" actId="167"/>
          <ac:picMkLst>
            <pc:docMk/>
            <pc:sldMk cId="2312359143" sldId="4301"/>
            <ac:picMk id="6" creationId="{4FCD0D58-4FE6-4488-B3D4-57B752962495}"/>
          </ac:picMkLst>
        </pc:picChg>
        <pc:picChg chg="del">
          <ac:chgData name="youen cariou" userId="dfcea537-484f-48e2-9949-9e9ff743e1d0" providerId="ADAL" clId="{E019686E-64E0-4BB5-B3CF-4869145BB184}" dt="2020-08-11T21:43:42.412" v="227" actId="478"/>
          <ac:picMkLst>
            <pc:docMk/>
            <pc:sldMk cId="2312359143" sldId="4301"/>
            <ac:picMk id="7" creationId="{F8167D3A-BE86-4BB3-8679-6DFA7838245E}"/>
          </ac:picMkLst>
        </pc:picChg>
      </pc:sldChg>
      <pc:sldChg chg="mod modShow">
        <pc:chgData name="youen cariou" userId="dfcea537-484f-48e2-9949-9e9ff743e1d0" providerId="ADAL" clId="{E019686E-64E0-4BB5-B3CF-4869145BB184}" dt="2020-08-11T20:13:01.537" v="151" actId="729"/>
        <pc:sldMkLst>
          <pc:docMk/>
          <pc:sldMk cId="3639802589" sldId="4302"/>
        </pc:sldMkLst>
      </pc:sldChg>
      <pc:sldChg chg="mod modShow">
        <pc:chgData name="youen cariou" userId="dfcea537-484f-48e2-9949-9e9ff743e1d0" providerId="ADAL" clId="{E019686E-64E0-4BB5-B3CF-4869145BB184}" dt="2020-08-11T20:13:01.537" v="151" actId="729"/>
        <pc:sldMkLst>
          <pc:docMk/>
          <pc:sldMk cId="1498633566" sldId="4303"/>
        </pc:sldMkLst>
      </pc:sldChg>
      <pc:sldChg chg="addSp delSp modSp">
        <pc:chgData name="youen cariou" userId="dfcea537-484f-48e2-9949-9e9ff743e1d0" providerId="ADAL" clId="{E019686E-64E0-4BB5-B3CF-4869145BB184}" dt="2020-08-11T21:47:10.942" v="271" actId="167"/>
        <pc:sldMkLst>
          <pc:docMk/>
          <pc:sldMk cId="2142657316" sldId="4304"/>
        </pc:sldMkLst>
        <pc:picChg chg="del">
          <ac:chgData name="youen cariou" userId="dfcea537-484f-48e2-9949-9e9ff743e1d0" providerId="ADAL" clId="{E019686E-64E0-4BB5-B3CF-4869145BB184}" dt="2020-08-11T21:47:07.849" v="269" actId="478"/>
          <ac:picMkLst>
            <pc:docMk/>
            <pc:sldMk cId="2142657316" sldId="4304"/>
            <ac:picMk id="4" creationId="{3608A010-66E9-435B-822A-11C96B3AED44}"/>
          </ac:picMkLst>
        </pc:picChg>
        <pc:picChg chg="add mod">
          <ac:chgData name="youen cariou" userId="dfcea537-484f-48e2-9949-9e9ff743e1d0" providerId="ADAL" clId="{E019686E-64E0-4BB5-B3CF-4869145BB184}" dt="2020-08-11T21:47:10.942" v="271" actId="167"/>
          <ac:picMkLst>
            <pc:docMk/>
            <pc:sldMk cId="2142657316" sldId="4304"/>
            <ac:picMk id="6" creationId="{03AC3419-193B-4373-92B1-C650132EA4B1}"/>
          </ac:picMkLst>
        </pc:picChg>
      </pc:sldChg>
      <pc:sldChg chg="addSp delSp modSp mod ord">
        <pc:chgData name="youen cariou" userId="dfcea537-484f-48e2-9949-9e9ff743e1d0" providerId="ADAL" clId="{E019686E-64E0-4BB5-B3CF-4869145BB184}" dt="2020-08-12T12:37:05.070" v="335"/>
        <pc:sldMkLst>
          <pc:docMk/>
          <pc:sldMk cId="187777223" sldId="4305"/>
        </pc:sldMkLst>
        <pc:spChg chg="mod ord">
          <ac:chgData name="youen cariou" userId="dfcea537-484f-48e2-9949-9e9ff743e1d0" providerId="ADAL" clId="{E019686E-64E0-4BB5-B3CF-4869145BB184}" dt="2020-08-11T21:47:19.328" v="274" actId="26606"/>
          <ac:spMkLst>
            <pc:docMk/>
            <pc:sldMk cId="187777223" sldId="4305"/>
            <ac:spMk id="3" creationId="{4C34B154-9BAF-4724-BC60-99FEF8938D7F}"/>
          </ac:spMkLst>
        </pc:spChg>
        <pc:spChg chg="del">
          <ac:chgData name="youen cariou" userId="dfcea537-484f-48e2-9949-9e9ff743e1d0" providerId="ADAL" clId="{E019686E-64E0-4BB5-B3CF-4869145BB184}" dt="2020-08-11T21:47:19.328" v="274" actId="26606"/>
          <ac:spMkLst>
            <pc:docMk/>
            <pc:sldMk cId="187777223" sldId="4305"/>
            <ac:spMk id="9" creationId="{94E4D846-3AFC-4F86-8C35-24B0542A269D}"/>
          </ac:spMkLst>
        </pc:spChg>
        <pc:spChg chg="del">
          <ac:chgData name="youen cariou" userId="dfcea537-484f-48e2-9949-9e9ff743e1d0" providerId="ADAL" clId="{E019686E-64E0-4BB5-B3CF-4869145BB184}" dt="2020-08-11T21:47:19.328" v="274" actId="26606"/>
          <ac:spMkLst>
            <pc:docMk/>
            <pc:sldMk cId="187777223" sldId="4305"/>
            <ac:spMk id="11" creationId="{284781B9-12CB-45C3-907A-9ED93FF72C65}"/>
          </ac:spMkLst>
        </pc:spChg>
        <pc:spChg chg="del">
          <ac:chgData name="youen cariou" userId="dfcea537-484f-48e2-9949-9e9ff743e1d0" providerId="ADAL" clId="{E019686E-64E0-4BB5-B3CF-4869145BB184}" dt="2020-08-11T21:47:19.328" v="274" actId="26606"/>
          <ac:spMkLst>
            <pc:docMk/>
            <pc:sldMk cId="187777223" sldId="4305"/>
            <ac:spMk id="13" creationId="{55D4142C-5077-457F-A6AD-3FECFDB39685}"/>
          </ac:spMkLst>
        </pc:spChg>
        <pc:spChg chg="del">
          <ac:chgData name="youen cariou" userId="dfcea537-484f-48e2-9949-9e9ff743e1d0" providerId="ADAL" clId="{E019686E-64E0-4BB5-B3CF-4869145BB184}" dt="2020-08-11T21:47:19.328" v="274" actId="26606"/>
          <ac:spMkLst>
            <pc:docMk/>
            <pc:sldMk cId="187777223" sldId="4305"/>
            <ac:spMk id="15" creationId="{7A5F0580-5EE9-419F-96EE-B6529EF6E7D0}"/>
          </ac:spMkLst>
        </pc:spChg>
        <pc:spChg chg="add">
          <ac:chgData name="youen cariou" userId="dfcea537-484f-48e2-9949-9e9ff743e1d0" providerId="ADAL" clId="{E019686E-64E0-4BB5-B3CF-4869145BB184}" dt="2020-08-11T21:47:19.328" v="274" actId="26606"/>
          <ac:spMkLst>
            <pc:docMk/>
            <pc:sldMk cId="187777223" sldId="4305"/>
            <ac:spMk id="20" creationId="{E862BE82-D00D-42C1-BF16-93AA37870C32}"/>
          </ac:spMkLst>
        </pc:spChg>
        <pc:spChg chg="add">
          <ac:chgData name="youen cariou" userId="dfcea537-484f-48e2-9949-9e9ff743e1d0" providerId="ADAL" clId="{E019686E-64E0-4BB5-B3CF-4869145BB184}" dt="2020-08-11T21:47:19.328" v="274" actId="26606"/>
          <ac:spMkLst>
            <pc:docMk/>
            <pc:sldMk cId="187777223" sldId="4305"/>
            <ac:spMk id="22" creationId="{F6D92C2D-1D3D-4974-918C-06579FB354A9}"/>
          </ac:spMkLst>
        </pc:spChg>
        <pc:picChg chg="del">
          <ac:chgData name="youen cariou" userId="dfcea537-484f-48e2-9949-9e9ff743e1d0" providerId="ADAL" clId="{E019686E-64E0-4BB5-B3CF-4869145BB184}" dt="2020-08-11T21:47:13.595" v="272" actId="478"/>
          <ac:picMkLst>
            <pc:docMk/>
            <pc:sldMk cId="187777223" sldId="4305"/>
            <ac:picMk id="4" creationId="{3608A010-66E9-435B-822A-11C96B3AED44}"/>
          </ac:picMkLst>
        </pc:picChg>
        <pc:picChg chg="add mod">
          <ac:chgData name="youen cariou" userId="dfcea537-484f-48e2-9949-9e9ff743e1d0" providerId="ADAL" clId="{E019686E-64E0-4BB5-B3CF-4869145BB184}" dt="2020-08-11T21:47:19.328" v="274" actId="26606"/>
          <ac:picMkLst>
            <pc:docMk/>
            <pc:sldMk cId="187777223" sldId="4305"/>
            <ac:picMk id="8" creationId="{9FE4A0FB-5D49-49C1-8418-49D7FF540B2C}"/>
          </ac:picMkLst>
        </pc:picChg>
      </pc:sldChg>
      <pc:sldChg chg="addSp delSp modSp">
        <pc:chgData name="youen cariou" userId="dfcea537-484f-48e2-9949-9e9ff743e1d0" providerId="ADAL" clId="{E019686E-64E0-4BB5-B3CF-4869145BB184}" dt="2020-08-11T21:47:05.024" v="268" actId="167"/>
        <pc:sldMkLst>
          <pc:docMk/>
          <pc:sldMk cId="1524713537" sldId="4306"/>
        </pc:sldMkLst>
        <pc:picChg chg="del">
          <ac:chgData name="youen cariou" userId="dfcea537-484f-48e2-9949-9e9ff743e1d0" providerId="ADAL" clId="{E019686E-64E0-4BB5-B3CF-4869145BB184}" dt="2020-08-11T21:47:02.446" v="266" actId="478"/>
          <ac:picMkLst>
            <pc:docMk/>
            <pc:sldMk cId="1524713537" sldId="4306"/>
            <ac:picMk id="4" creationId="{D6769887-FD20-4A0B-83A4-74C48479F4A0}"/>
          </ac:picMkLst>
        </pc:picChg>
        <pc:picChg chg="add mod">
          <ac:chgData name="youen cariou" userId="dfcea537-484f-48e2-9949-9e9ff743e1d0" providerId="ADAL" clId="{E019686E-64E0-4BB5-B3CF-4869145BB184}" dt="2020-08-11T21:47:05.024" v="268" actId="167"/>
          <ac:picMkLst>
            <pc:docMk/>
            <pc:sldMk cId="1524713537" sldId="4306"/>
            <ac:picMk id="6" creationId="{3CEB9AB2-AD80-4F17-927B-83A6262D24DE}"/>
          </ac:picMkLst>
        </pc:picChg>
      </pc:sldChg>
      <pc:sldChg chg="modSp new mod modShow">
        <pc:chgData name="youen cariou" userId="dfcea537-484f-48e2-9949-9e9ff743e1d0" providerId="ADAL" clId="{E019686E-64E0-4BB5-B3CF-4869145BB184}" dt="2020-08-11T19:20:49.677" v="96" actId="729"/>
        <pc:sldMkLst>
          <pc:docMk/>
          <pc:sldMk cId="222162459" sldId="4307"/>
        </pc:sldMkLst>
        <pc:spChg chg="mod">
          <ac:chgData name="youen cariou" userId="dfcea537-484f-48e2-9949-9e9ff743e1d0" providerId="ADAL" clId="{E019686E-64E0-4BB5-B3CF-4869145BB184}" dt="2020-08-11T18:22:49.971" v="26" actId="20577"/>
          <ac:spMkLst>
            <pc:docMk/>
            <pc:sldMk cId="222162459" sldId="4307"/>
            <ac:spMk id="3" creationId="{2C5390E6-E25D-4D4E-A6F1-B1607D8182FA}"/>
          </ac:spMkLst>
        </pc:spChg>
      </pc:sldChg>
      <pc:sldChg chg="addSp delSp modSp add mod ord">
        <pc:chgData name="youen cariou" userId="dfcea537-484f-48e2-9949-9e9ff743e1d0" providerId="ADAL" clId="{E019686E-64E0-4BB5-B3CF-4869145BB184}" dt="2020-08-11T21:41:43.543" v="193" actId="167"/>
        <pc:sldMkLst>
          <pc:docMk/>
          <pc:sldMk cId="830763521" sldId="4308"/>
        </pc:sldMkLst>
        <pc:spChg chg="mod">
          <ac:chgData name="youen cariou" userId="dfcea537-484f-48e2-9949-9e9ff743e1d0" providerId="ADAL" clId="{E019686E-64E0-4BB5-B3CF-4869145BB184}" dt="2020-08-11T18:24:24.318" v="66" actId="20577"/>
          <ac:spMkLst>
            <pc:docMk/>
            <pc:sldMk cId="830763521" sldId="4308"/>
            <ac:spMk id="2" creationId="{804160C6-99C1-4A58-A713-2CE05E510DD0}"/>
          </ac:spMkLst>
        </pc:spChg>
        <pc:spChg chg="add del mod">
          <ac:chgData name="youen cariou" userId="dfcea537-484f-48e2-9949-9e9ff743e1d0" providerId="ADAL" clId="{E019686E-64E0-4BB5-B3CF-4869145BB184}" dt="2020-08-11T18:24:01.536" v="33"/>
          <ac:spMkLst>
            <pc:docMk/>
            <pc:sldMk cId="830763521" sldId="4308"/>
            <ac:spMk id="5" creationId="{F71F0FE0-7BCA-4FAC-ACDE-FCEDE5EBAB54}"/>
          </ac:spMkLst>
        </pc:spChg>
        <pc:graphicFrameChg chg="del">
          <ac:chgData name="youen cariou" userId="dfcea537-484f-48e2-9949-9e9ff743e1d0" providerId="ADAL" clId="{E019686E-64E0-4BB5-B3CF-4869145BB184}" dt="2020-08-11T18:23:54.758" v="32" actId="478"/>
          <ac:graphicFrameMkLst>
            <pc:docMk/>
            <pc:sldMk cId="830763521" sldId="4308"/>
            <ac:graphicFrameMk id="6" creationId="{F23D859A-2547-4EDD-A1E2-0CA95ABDB01D}"/>
          </ac:graphicFrameMkLst>
        </pc:graphicFrameChg>
        <pc:graphicFrameChg chg="add">
          <ac:chgData name="youen cariou" userId="dfcea537-484f-48e2-9949-9e9ff743e1d0" providerId="ADAL" clId="{E019686E-64E0-4BB5-B3CF-4869145BB184}" dt="2020-08-11T18:24:01.536" v="33"/>
          <ac:graphicFrameMkLst>
            <pc:docMk/>
            <pc:sldMk cId="830763521" sldId="4308"/>
            <ac:graphicFrameMk id="7" creationId="{A3D06DD5-7205-4AB1-8645-20206A2FCC1C}"/>
          </ac:graphicFrameMkLst>
        </pc:graphicFrameChg>
        <pc:picChg chg="del">
          <ac:chgData name="youen cariou" userId="dfcea537-484f-48e2-9949-9e9ff743e1d0" providerId="ADAL" clId="{E019686E-64E0-4BB5-B3CF-4869145BB184}" dt="2020-08-11T21:41:39.552" v="191" actId="478"/>
          <ac:picMkLst>
            <pc:docMk/>
            <pc:sldMk cId="830763521" sldId="4308"/>
            <ac:picMk id="4" creationId="{B6DE95E2-C478-4518-B377-7DEE5A9DB443}"/>
          </ac:picMkLst>
        </pc:picChg>
        <pc:picChg chg="add mod">
          <ac:chgData name="youen cariou" userId="dfcea537-484f-48e2-9949-9e9ff743e1d0" providerId="ADAL" clId="{E019686E-64E0-4BB5-B3CF-4869145BB184}" dt="2020-08-11T21:41:43.543" v="193" actId="167"/>
          <ac:picMkLst>
            <pc:docMk/>
            <pc:sldMk cId="830763521" sldId="4308"/>
            <ac:picMk id="5" creationId="{1EF6F9C3-7F62-454B-B469-C8EBBA46A8D0}"/>
          </ac:picMkLst>
        </pc:picChg>
      </pc:sldChg>
    </pc:docChg>
  </pc:docChgLst>
  <pc:docChgLst>
    <pc:chgData name="youen cariou" userId="dfcea537-484f-48e2-9949-9e9ff743e1d0" providerId="ADAL" clId="{0654BC4A-8972-4637-80AD-7C964D1FBA18}"/>
    <pc:docChg chg="delSld modSection">
      <pc:chgData name="youen cariou" userId="dfcea537-484f-48e2-9949-9e9ff743e1d0" providerId="ADAL" clId="{0654BC4A-8972-4637-80AD-7C964D1FBA18}" dt="2020-08-12T18:11:59.152" v="6" actId="47"/>
      <pc:docMkLst>
        <pc:docMk/>
      </pc:docMkLst>
      <pc:sldChg chg="del">
        <pc:chgData name="youen cariou" userId="dfcea537-484f-48e2-9949-9e9ff743e1d0" providerId="ADAL" clId="{0654BC4A-8972-4637-80AD-7C964D1FBA18}" dt="2020-08-12T18:11:34.899" v="1" actId="47"/>
        <pc:sldMkLst>
          <pc:docMk/>
          <pc:sldMk cId="2990868493" sldId="264"/>
        </pc:sldMkLst>
      </pc:sldChg>
      <pc:sldChg chg="del">
        <pc:chgData name="youen cariou" userId="dfcea537-484f-48e2-9949-9e9ff743e1d0" providerId="ADAL" clId="{0654BC4A-8972-4637-80AD-7C964D1FBA18}" dt="2020-08-12T18:11:34.899" v="1" actId="47"/>
        <pc:sldMkLst>
          <pc:docMk/>
          <pc:sldMk cId="2099091746" sldId="4256"/>
        </pc:sldMkLst>
      </pc:sldChg>
      <pc:sldChg chg="del">
        <pc:chgData name="youen cariou" userId="dfcea537-484f-48e2-9949-9e9ff743e1d0" providerId="ADAL" clId="{0654BC4A-8972-4637-80AD-7C964D1FBA18}" dt="2020-08-12T18:11:34.899" v="1" actId="47"/>
        <pc:sldMkLst>
          <pc:docMk/>
          <pc:sldMk cId="1977199960" sldId="4257"/>
        </pc:sldMkLst>
      </pc:sldChg>
      <pc:sldChg chg="del">
        <pc:chgData name="youen cariou" userId="dfcea537-484f-48e2-9949-9e9ff743e1d0" providerId="ADAL" clId="{0654BC4A-8972-4637-80AD-7C964D1FBA18}" dt="2020-08-12T18:11:37.185" v="2" actId="47"/>
        <pc:sldMkLst>
          <pc:docMk/>
          <pc:sldMk cId="1526351139" sldId="4258"/>
        </pc:sldMkLst>
      </pc:sldChg>
      <pc:sldChg chg="del">
        <pc:chgData name="youen cariou" userId="dfcea537-484f-48e2-9949-9e9ff743e1d0" providerId="ADAL" clId="{0654BC4A-8972-4637-80AD-7C964D1FBA18}" dt="2020-08-12T18:11:13.646" v="0" actId="47"/>
        <pc:sldMkLst>
          <pc:docMk/>
          <pc:sldMk cId="2542128107" sldId="4260"/>
        </pc:sldMkLst>
      </pc:sldChg>
      <pc:sldChg chg="del">
        <pc:chgData name="youen cariou" userId="dfcea537-484f-48e2-9949-9e9ff743e1d0" providerId="ADAL" clId="{0654BC4A-8972-4637-80AD-7C964D1FBA18}" dt="2020-08-12T18:11:13.646" v="0" actId="47"/>
        <pc:sldMkLst>
          <pc:docMk/>
          <pc:sldMk cId="1450551205" sldId="4261"/>
        </pc:sldMkLst>
      </pc:sldChg>
      <pc:sldChg chg="del">
        <pc:chgData name="youen cariou" userId="dfcea537-484f-48e2-9949-9e9ff743e1d0" providerId="ADAL" clId="{0654BC4A-8972-4637-80AD-7C964D1FBA18}" dt="2020-08-12T18:11:13.646" v="0" actId="47"/>
        <pc:sldMkLst>
          <pc:docMk/>
          <pc:sldMk cId="4117877403" sldId="4263"/>
        </pc:sldMkLst>
      </pc:sldChg>
      <pc:sldChg chg="del">
        <pc:chgData name="youen cariou" userId="dfcea537-484f-48e2-9949-9e9ff743e1d0" providerId="ADAL" clId="{0654BC4A-8972-4637-80AD-7C964D1FBA18}" dt="2020-08-12T18:11:13.646" v="0" actId="47"/>
        <pc:sldMkLst>
          <pc:docMk/>
          <pc:sldMk cId="901020977" sldId="4264"/>
        </pc:sldMkLst>
      </pc:sldChg>
      <pc:sldChg chg="del">
        <pc:chgData name="youen cariou" userId="dfcea537-484f-48e2-9949-9e9ff743e1d0" providerId="ADAL" clId="{0654BC4A-8972-4637-80AD-7C964D1FBA18}" dt="2020-08-12T18:11:13.646" v="0" actId="47"/>
        <pc:sldMkLst>
          <pc:docMk/>
          <pc:sldMk cId="3324553904" sldId="4265"/>
        </pc:sldMkLst>
      </pc:sldChg>
      <pc:sldChg chg="del">
        <pc:chgData name="youen cariou" userId="dfcea537-484f-48e2-9949-9e9ff743e1d0" providerId="ADAL" clId="{0654BC4A-8972-4637-80AD-7C964D1FBA18}" dt="2020-08-12T18:11:13.646" v="0" actId="47"/>
        <pc:sldMkLst>
          <pc:docMk/>
          <pc:sldMk cId="2376006097" sldId="4266"/>
        </pc:sldMkLst>
      </pc:sldChg>
      <pc:sldChg chg="del">
        <pc:chgData name="youen cariou" userId="dfcea537-484f-48e2-9949-9e9ff743e1d0" providerId="ADAL" clId="{0654BC4A-8972-4637-80AD-7C964D1FBA18}" dt="2020-08-12T18:11:47.280" v="4" actId="47"/>
        <pc:sldMkLst>
          <pc:docMk/>
          <pc:sldMk cId="144398528" sldId="4281"/>
        </pc:sldMkLst>
      </pc:sldChg>
      <pc:sldChg chg="del">
        <pc:chgData name="youen cariou" userId="dfcea537-484f-48e2-9949-9e9ff743e1d0" providerId="ADAL" clId="{0654BC4A-8972-4637-80AD-7C964D1FBA18}" dt="2020-08-12T18:11:57.305" v="5" actId="47"/>
        <pc:sldMkLst>
          <pc:docMk/>
          <pc:sldMk cId="3639802589" sldId="4302"/>
        </pc:sldMkLst>
      </pc:sldChg>
      <pc:sldChg chg="del">
        <pc:chgData name="youen cariou" userId="dfcea537-484f-48e2-9949-9e9ff743e1d0" providerId="ADAL" clId="{0654BC4A-8972-4637-80AD-7C964D1FBA18}" dt="2020-08-12T18:11:59.152" v="6" actId="47"/>
        <pc:sldMkLst>
          <pc:docMk/>
          <pc:sldMk cId="1498633566" sldId="4303"/>
        </pc:sldMkLst>
      </pc:sldChg>
      <pc:sldChg chg="del">
        <pc:chgData name="youen cariou" userId="dfcea537-484f-48e2-9949-9e9ff743e1d0" providerId="ADAL" clId="{0654BC4A-8972-4637-80AD-7C964D1FBA18}" dt="2020-08-12T18:11:43.248" v="3" actId="47"/>
        <pc:sldMkLst>
          <pc:docMk/>
          <pc:sldMk cId="222162459" sldId="4307"/>
        </pc:sldMkLst>
      </pc:sldChg>
      <pc:sldChg chg="del">
        <pc:chgData name="youen cariou" userId="dfcea537-484f-48e2-9949-9e9ff743e1d0" providerId="ADAL" clId="{0654BC4A-8972-4637-80AD-7C964D1FBA18}" dt="2020-08-12T18:11:34.899" v="1" actId="47"/>
        <pc:sldMkLst>
          <pc:docMk/>
          <pc:sldMk cId="830763521" sldId="430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FB8E71-D73E-4424-89D0-78048C659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72AFA5B-C830-4342-A1BA-8A1ACE094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A0F802-6511-4C16-8879-51B2462E9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6B70-2E0F-4DE7-A90C-D2EC62DEA4B6}" type="datetimeFigureOut">
              <a:rPr lang="fr-CA" smtClean="0"/>
              <a:t>2020-08-12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67FD30-F73B-4E65-AE5C-A21B0381E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F08FE2-E7E2-4EB0-AEEF-486F720F0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E9DC-998B-44F4-901B-35158E1EF1F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8162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8B29CB-B42A-439E-8DBC-A44137EA0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05C3F91-CD9F-40F2-B4DC-34800B3A0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88CCF4-A7E1-449F-89B4-C0AFDB66F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6B70-2E0F-4DE7-A90C-D2EC62DEA4B6}" type="datetimeFigureOut">
              <a:rPr lang="fr-CA" smtClean="0"/>
              <a:t>2020-08-12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AF4EEF-EC4E-45AB-B1E1-D1E213A53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5B1B11-1078-4ABC-BB44-A2032508D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E9DC-998B-44F4-901B-35158E1EF1F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01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DB9F539-212F-480B-BAAA-CB4F626FE9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AA3DE89-0550-450B-BEF7-70ED00C5A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1D4B27-89AD-4EE4-B32B-B5023FEFD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6B70-2E0F-4DE7-A90C-D2EC62DEA4B6}" type="datetimeFigureOut">
              <a:rPr lang="fr-CA" smtClean="0"/>
              <a:t>2020-08-12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BA67A7-7BE3-4243-875C-0BD6A58E9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EE584F-AB97-4D3C-9E1E-F77831841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E9DC-998B-44F4-901B-35158E1EF1F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44860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titre - sans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57546" y="5809976"/>
            <a:ext cx="10233061" cy="284397"/>
          </a:xfrm>
        </p:spPr>
        <p:txBody>
          <a:bodyPr anchor="ctr">
            <a:no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XX-XXX-XX Nom du cours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47273" y="6148027"/>
            <a:ext cx="10233060" cy="345259"/>
          </a:xfrm>
        </p:spPr>
        <p:txBody>
          <a:bodyPr anchor="t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Séance : Titre de la séance</a:t>
            </a:r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028"/>
          <a:stretch/>
        </p:blipFill>
        <p:spPr>
          <a:xfrm>
            <a:off x="447881" y="5032879"/>
            <a:ext cx="4340831" cy="651534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0"/>
            <a:ext cx="12192000" cy="46579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8927" cy="465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4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 -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028"/>
          <a:stretch/>
        </p:blipFill>
        <p:spPr>
          <a:xfrm>
            <a:off x="483741" y="4783495"/>
            <a:ext cx="4340831" cy="651534"/>
          </a:xfrm>
          <a:prstGeom prst="rect">
            <a:avLst/>
          </a:prstGeom>
        </p:spPr>
      </p:pic>
      <p:sp>
        <p:nvSpPr>
          <p:cNvPr id="5" name="Espace réservé pour une image 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266613" cy="4657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CA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693404" y="5593976"/>
            <a:ext cx="10233061" cy="251013"/>
          </a:xfrm>
        </p:spPr>
        <p:txBody>
          <a:bodyPr anchor="ctr">
            <a:no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XX-XXX-XX Nom du cours</a:t>
            </a:r>
            <a:endParaRPr lang="fr-CA" dirty="0"/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83133" y="5898643"/>
            <a:ext cx="10233060" cy="345259"/>
          </a:xfrm>
        </p:spPr>
        <p:txBody>
          <a:bodyPr anchor="t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Séance : Titre de la séance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7056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8813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6C901C-F51B-456C-A386-7EEFC3991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9046F43-60E8-409C-B846-A21655DE8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84AB-CDB4-4CCE-ACCB-CEAAC1207885}" type="datetimeFigureOut">
              <a:rPr lang="fr-CA" smtClean="0"/>
              <a:t>2020-08-12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6746CAE-6A62-45BD-B439-A6ED945DB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024AC7-9034-4D4A-ABFC-C74C26F7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106A-6864-471A-8513-40688E7BED0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34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m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082301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CA" dirty="0"/>
          </a:p>
        </p:txBody>
      </p:sp>
      <p:sp>
        <p:nvSpPr>
          <p:cNvPr id="3" name="Espace réservé pour une image  5"/>
          <p:cNvSpPr>
            <a:spLocks noGrp="1"/>
          </p:cNvSpPr>
          <p:nvPr>
            <p:ph type="pic" sz="quarter" idx="11"/>
          </p:nvPr>
        </p:nvSpPr>
        <p:spPr>
          <a:xfrm>
            <a:off x="6082301" y="0"/>
            <a:ext cx="6113121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4548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Im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67298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CA" dirty="0"/>
          </a:p>
        </p:txBody>
      </p:sp>
      <p:sp>
        <p:nvSpPr>
          <p:cNvPr id="7" name="Espace réservé pour une image  5"/>
          <p:cNvSpPr>
            <a:spLocks noGrp="1"/>
          </p:cNvSpPr>
          <p:nvPr>
            <p:ph type="pic" sz="quarter" idx="14"/>
          </p:nvPr>
        </p:nvSpPr>
        <p:spPr>
          <a:xfrm>
            <a:off x="4067298" y="0"/>
            <a:ext cx="4067298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CA" dirty="0"/>
          </a:p>
        </p:txBody>
      </p:sp>
      <p:sp>
        <p:nvSpPr>
          <p:cNvPr id="8" name="Espace réservé pour une image  5"/>
          <p:cNvSpPr>
            <a:spLocks noGrp="1"/>
          </p:cNvSpPr>
          <p:nvPr>
            <p:ph type="pic" sz="quarter" idx="15"/>
          </p:nvPr>
        </p:nvSpPr>
        <p:spPr>
          <a:xfrm>
            <a:off x="8124702" y="0"/>
            <a:ext cx="4067298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2590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 Im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5"/>
          <p:cNvSpPr>
            <a:spLocks noGrp="1"/>
          </p:cNvSpPr>
          <p:nvPr>
            <p:ph type="pic" sz="quarter" idx="13"/>
          </p:nvPr>
        </p:nvSpPr>
        <p:spPr>
          <a:xfrm>
            <a:off x="4047879" y="1"/>
            <a:ext cx="4067298" cy="337185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CA" dirty="0"/>
          </a:p>
        </p:txBody>
      </p:sp>
      <p:sp>
        <p:nvSpPr>
          <p:cNvPr id="8" name="Espace réservé pour une image  5"/>
          <p:cNvSpPr>
            <a:spLocks noGrp="1"/>
          </p:cNvSpPr>
          <p:nvPr>
            <p:ph type="pic" sz="quarter" idx="15"/>
          </p:nvPr>
        </p:nvSpPr>
        <p:spPr>
          <a:xfrm>
            <a:off x="8124702" y="1"/>
            <a:ext cx="4067298" cy="337185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CA" dirty="0"/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6"/>
          </p:nvPr>
        </p:nvSpPr>
        <p:spPr>
          <a:xfrm>
            <a:off x="4057404" y="3371851"/>
            <a:ext cx="4067298" cy="349567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CA" dirty="0"/>
          </a:p>
        </p:txBody>
      </p:sp>
      <p:sp>
        <p:nvSpPr>
          <p:cNvPr id="7" name="Espace réservé pour une image  5"/>
          <p:cNvSpPr>
            <a:spLocks noGrp="1"/>
          </p:cNvSpPr>
          <p:nvPr>
            <p:ph type="pic" sz="quarter" idx="14"/>
          </p:nvPr>
        </p:nvSpPr>
        <p:spPr>
          <a:xfrm>
            <a:off x="-184" y="0"/>
            <a:ext cx="4067298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CA" dirty="0"/>
          </a:p>
        </p:txBody>
      </p:sp>
      <p:sp>
        <p:nvSpPr>
          <p:cNvPr id="11" name="Espace réservé pour une image  5"/>
          <p:cNvSpPr>
            <a:spLocks noGrp="1"/>
          </p:cNvSpPr>
          <p:nvPr>
            <p:ph type="pic" sz="quarter" idx="17"/>
          </p:nvPr>
        </p:nvSpPr>
        <p:spPr>
          <a:xfrm>
            <a:off x="8134227" y="3371851"/>
            <a:ext cx="4067298" cy="349567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6182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5"/>
          <p:cNvSpPr>
            <a:spLocks noGrp="1"/>
          </p:cNvSpPr>
          <p:nvPr>
            <p:ph type="pic" sz="quarter" idx="11"/>
          </p:nvPr>
        </p:nvSpPr>
        <p:spPr>
          <a:xfrm>
            <a:off x="6082301" y="0"/>
            <a:ext cx="6113121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CA" dirty="0"/>
          </a:p>
        </p:txBody>
      </p:sp>
      <p:sp>
        <p:nvSpPr>
          <p:cNvPr id="4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647273" y="2486346"/>
            <a:ext cx="4808305" cy="201373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9516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4AB901-087A-4166-BB05-FCFE31CD0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52A1ED-D7C3-4F4D-BD47-64C912809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D6FD92-5C16-4210-959C-D9A8F835A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6B70-2E0F-4DE7-A90C-D2EC62DEA4B6}" type="datetimeFigureOut">
              <a:rPr lang="fr-CA" smtClean="0"/>
              <a:t>2020-08-12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FBC7D5-51C2-4A91-8DD6-C5A383B17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ED3CCE-E6F7-4BCF-8BD1-C2ECFF05E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E9DC-998B-44F4-901B-35158E1EF1F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42774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5"/>
          <p:cNvSpPr>
            <a:spLocks noGrp="1"/>
          </p:cNvSpPr>
          <p:nvPr>
            <p:ph type="pic" sz="quarter" idx="11"/>
          </p:nvPr>
        </p:nvSpPr>
        <p:spPr>
          <a:xfrm>
            <a:off x="-5136" y="0"/>
            <a:ext cx="6113121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CA" dirty="0"/>
          </a:p>
        </p:txBody>
      </p:sp>
      <p:sp>
        <p:nvSpPr>
          <p:cNvPr id="4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6755973" y="2486346"/>
            <a:ext cx="4808305" cy="201373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3271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image (gra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46640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CA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838200" y="4983163"/>
            <a:ext cx="10515600" cy="1222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2589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contenu (vidéo,tableau,graphique,smartArt..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838200" y="4983163"/>
            <a:ext cx="10515600" cy="1222375"/>
          </a:xfrm>
          <a:solidFill>
            <a:srgbClr val="003366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fr-CA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5" hasCustomPrompt="1"/>
          </p:nvPr>
        </p:nvSpPr>
        <p:spPr>
          <a:xfrm>
            <a:off x="838200" y="431515"/>
            <a:ext cx="10515600" cy="423256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fr-CA" dirty="0"/>
              <a:t>Contenu divers (image, tableau, graphique, </a:t>
            </a:r>
            <a:r>
              <a:rPr lang="fr-CA" dirty="0" err="1"/>
              <a:t>smartArt</a:t>
            </a:r>
            <a:r>
              <a:rPr lang="fr-CA" dirty="0"/>
              <a:t>, vidéo...)</a:t>
            </a:r>
          </a:p>
        </p:txBody>
      </p:sp>
    </p:spTree>
    <p:extLst>
      <p:ext uri="{BB962C8B-B14F-4D97-AF65-F5344CB8AC3E}">
        <p14:creationId xmlns:p14="http://schemas.microsoft.com/office/powerpoint/2010/main" val="165983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DA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983163"/>
            <a:ext cx="10515600" cy="1222375"/>
          </a:xfrm>
          <a:solidFill>
            <a:srgbClr val="003366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CA" dirty="0"/>
              <a:t>L’équipe DAIP</a:t>
            </a:r>
          </a:p>
        </p:txBody>
      </p:sp>
      <p:sp>
        <p:nvSpPr>
          <p:cNvPr id="5" name="Espace réservé du contenu 10"/>
          <p:cNvSpPr>
            <a:spLocks noGrp="1"/>
          </p:cNvSpPr>
          <p:nvPr>
            <p:ph sz="quarter" idx="17" hasCustomPrompt="1"/>
          </p:nvPr>
        </p:nvSpPr>
        <p:spPr>
          <a:xfrm>
            <a:off x="4267200" y="431515"/>
            <a:ext cx="1814287" cy="423256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fr-CA" dirty="0"/>
              <a:t>Contenu divers (image, tableau, graphique, </a:t>
            </a:r>
            <a:r>
              <a:rPr lang="fr-CA" dirty="0" err="1"/>
              <a:t>smartArt</a:t>
            </a:r>
            <a:r>
              <a:rPr lang="fr-CA" dirty="0"/>
              <a:t>, vidéo...)</a:t>
            </a:r>
          </a:p>
        </p:txBody>
      </p:sp>
      <p:sp>
        <p:nvSpPr>
          <p:cNvPr id="10" name="Espace réservé du contenu 10"/>
          <p:cNvSpPr>
            <a:spLocks noGrp="1"/>
          </p:cNvSpPr>
          <p:nvPr>
            <p:ph sz="quarter" idx="20" hasCustomPrompt="1"/>
          </p:nvPr>
        </p:nvSpPr>
        <p:spPr>
          <a:xfrm>
            <a:off x="2452913" y="431515"/>
            <a:ext cx="1814287" cy="423256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fr-CA" dirty="0"/>
              <a:t>Contenu divers (image, tableau, graphique, </a:t>
            </a:r>
            <a:r>
              <a:rPr lang="fr-CA" dirty="0" err="1"/>
              <a:t>smartArt</a:t>
            </a:r>
            <a:r>
              <a:rPr lang="fr-CA" dirty="0"/>
              <a:t>, vidéo...)</a:t>
            </a:r>
          </a:p>
        </p:txBody>
      </p:sp>
      <p:sp>
        <p:nvSpPr>
          <p:cNvPr id="12" name="Espace réservé du contenu 10"/>
          <p:cNvSpPr>
            <a:spLocks noGrp="1"/>
          </p:cNvSpPr>
          <p:nvPr>
            <p:ph sz="quarter" idx="21" hasCustomPrompt="1"/>
          </p:nvPr>
        </p:nvSpPr>
        <p:spPr>
          <a:xfrm>
            <a:off x="638626" y="431515"/>
            <a:ext cx="1814287" cy="423256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fr-CA" dirty="0"/>
              <a:t>Contenu divers (image, tableau, graphique, </a:t>
            </a:r>
            <a:r>
              <a:rPr lang="fr-CA" dirty="0" err="1"/>
              <a:t>smartArt</a:t>
            </a:r>
            <a:r>
              <a:rPr lang="fr-CA" dirty="0"/>
              <a:t>, vidéo...)</a:t>
            </a:r>
          </a:p>
        </p:txBody>
      </p:sp>
      <p:sp>
        <p:nvSpPr>
          <p:cNvPr id="13" name="Espace réservé du contenu 10"/>
          <p:cNvSpPr>
            <a:spLocks noGrp="1"/>
          </p:cNvSpPr>
          <p:nvPr>
            <p:ph sz="quarter" idx="22" hasCustomPrompt="1"/>
          </p:nvPr>
        </p:nvSpPr>
        <p:spPr>
          <a:xfrm>
            <a:off x="6096000" y="431515"/>
            <a:ext cx="1814287" cy="423256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fr-CA" dirty="0"/>
              <a:t>Contenu divers (image, tableau, graphique, </a:t>
            </a:r>
            <a:r>
              <a:rPr lang="fr-CA" dirty="0" err="1"/>
              <a:t>smartArt</a:t>
            </a:r>
            <a:r>
              <a:rPr lang="fr-CA" dirty="0"/>
              <a:t>, vidéo...)</a:t>
            </a:r>
          </a:p>
        </p:txBody>
      </p:sp>
      <p:sp>
        <p:nvSpPr>
          <p:cNvPr id="14" name="Espace réservé du contenu 10"/>
          <p:cNvSpPr>
            <a:spLocks noGrp="1"/>
          </p:cNvSpPr>
          <p:nvPr>
            <p:ph sz="quarter" idx="23" hasCustomPrompt="1"/>
          </p:nvPr>
        </p:nvSpPr>
        <p:spPr>
          <a:xfrm>
            <a:off x="7924800" y="431515"/>
            <a:ext cx="1814287" cy="423256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fr-CA" dirty="0"/>
              <a:t>Contenu divers (image, tableau, graphique, </a:t>
            </a:r>
            <a:r>
              <a:rPr lang="fr-CA" dirty="0" err="1"/>
              <a:t>smartArt</a:t>
            </a:r>
            <a:r>
              <a:rPr lang="fr-CA" dirty="0"/>
              <a:t>, vidéo...)</a:t>
            </a:r>
          </a:p>
        </p:txBody>
      </p:sp>
      <p:sp>
        <p:nvSpPr>
          <p:cNvPr id="15" name="Espace réservé du contenu 10"/>
          <p:cNvSpPr>
            <a:spLocks noGrp="1"/>
          </p:cNvSpPr>
          <p:nvPr>
            <p:ph sz="quarter" idx="24" hasCustomPrompt="1"/>
          </p:nvPr>
        </p:nvSpPr>
        <p:spPr>
          <a:xfrm>
            <a:off x="9753600" y="431515"/>
            <a:ext cx="1814287" cy="423256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fr-CA" dirty="0"/>
              <a:t>Contenu divers (image, tableau, graphique, </a:t>
            </a:r>
            <a:r>
              <a:rPr lang="fr-CA" dirty="0" err="1"/>
              <a:t>smartArt</a:t>
            </a:r>
            <a:r>
              <a:rPr lang="fr-CA" dirty="0"/>
              <a:t>, vidéo...)</a:t>
            </a:r>
          </a:p>
        </p:txBody>
      </p:sp>
    </p:spTree>
    <p:extLst>
      <p:ext uri="{BB962C8B-B14F-4D97-AF65-F5344CB8AC3E}">
        <p14:creationId xmlns:p14="http://schemas.microsoft.com/office/powerpoint/2010/main" val="21436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(vidéo,tableau,graphique,smartArt..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/>
          <p:cNvSpPr>
            <a:spLocks noGrp="1"/>
          </p:cNvSpPr>
          <p:nvPr>
            <p:ph sz="quarter" idx="15" hasCustomPrompt="1"/>
          </p:nvPr>
        </p:nvSpPr>
        <p:spPr>
          <a:xfrm>
            <a:off x="838200" y="431514"/>
            <a:ext cx="10515600" cy="577402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fr-CA" dirty="0"/>
              <a:t>Contenu divers (image, tableau, graphique, </a:t>
            </a:r>
            <a:r>
              <a:rPr lang="fr-CA" dirty="0" err="1"/>
              <a:t>smartArt</a:t>
            </a:r>
            <a:r>
              <a:rPr lang="fr-CA" dirty="0"/>
              <a:t>, vidéo...)</a:t>
            </a:r>
          </a:p>
        </p:txBody>
      </p:sp>
    </p:spTree>
    <p:extLst>
      <p:ext uri="{BB962C8B-B14F-4D97-AF65-F5344CB8AC3E}">
        <p14:creationId xmlns:p14="http://schemas.microsoft.com/office/powerpoint/2010/main" val="349304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242336"/>
            <a:ext cx="12192000" cy="237332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1452081" y="2242336"/>
            <a:ext cx="9287838" cy="2373329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CA" dirty="0"/>
              <a:t>Nom de la section</a:t>
            </a:r>
          </a:p>
        </p:txBody>
      </p:sp>
    </p:spTree>
    <p:extLst>
      <p:ext uri="{BB962C8B-B14F-4D97-AF65-F5344CB8AC3E}">
        <p14:creationId xmlns:p14="http://schemas.microsoft.com/office/powerpoint/2010/main" val="229654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réfé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736387" cy="6858000"/>
          </a:xfrm>
          <a:prstGeom prst="rect">
            <a:avLst/>
          </a:prstGeom>
        </p:spPr>
      </p:pic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5311741" y="2989781"/>
            <a:ext cx="6534362" cy="3493212"/>
          </a:xfrm>
        </p:spPr>
        <p:txBody>
          <a:bodyPr anchor="t"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endParaRPr lang="fr-CA" dirty="0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5311741" y="2446013"/>
            <a:ext cx="6534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latin typeface="+mj-lt"/>
              </a:rPr>
              <a:t>Références</a:t>
            </a:r>
          </a:p>
        </p:txBody>
      </p:sp>
    </p:spTree>
    <p:extLst>
      <p:ext uri="{BB962C8B-B14F-4D97-AF65-F5344CB8AC3E}">
        <p14:creationId xmlns:p14="http://schemas.microsoft.com/office/powerpoint/2010/main" val="392529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références (su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736387" cy="6858000"/>
          </a:xfrm>
          <a:prstGeom prst="rect">
            <a:avLst/>
          </a:prstGeom>
        </p:spPr>
      </p:pic>
      <p:sp>
        <p:nvSpPr>
          <p:cNvPr id="5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5311741" y="421240"/>
            <a:ext cx="6534362" cy="6061753"/>
          </a:xfrm>
        </p:spPr>
        <p:txBody>
          <a:bodyPr anchor="t"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7724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736387" cy="6858000"/>
          </a:xfrm>
          <a:prstGeom prst="rect">
            <a:avLst/>
          </a:prstGeom>
        </p:spPr>
      </p:pic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6156790" y="4198856"/>
            <a:ext cx="1782247" cy="30822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CA" dirty="0"/>
              <a:t>Nom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028"/>
          <a:stretch/>
        </p:blipFill>
        <p:spPr>
          <a:xfrm>
            <a:off x="5103689" y="2274031"/>
            <a:ext cx="4340831" cy="651534"/>
          </a:xfrm>
          <a:prstGeom prst="rect">
            <a:avLst/>
          </a:prstGeom>
        </p:spPr>
      </p:pic>
      <p:sp>
        <p:nvSpPr>
          <p:cNvPr id="3" name="ZoneTexte 2"/>
          <p:cNvSpPr txBox="1"/>
          <p:nvPr userDrawn="1"/>
        </p:nvSpPr>
        <p:spPr>
          <a:xfrm>
            <a:off x="5301466" y="4129149"/>
            <a:ext cx="157451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A" dirty="0">
                <a:solidFill>
                  <a:schemeClr val="accent1"/>
                </a:solidFill>
                <a:latin typeface="+mj-lt"/>
              </a:rPr>
              <a:t>Textes</a:t>
            </a:r>
            <a:r>
              <a:rPr lang="fr-CA" baseline="0" dirty="0">
                <a:solidFill>
                  <a:schemeClr val="accent1"/>
                </a:solidFill>
                <a:latin typeface="+mj-lt"/>
              </a:rPr>
              <a:t> :</a:t>
            </a:r>
            <a:endParaRPr lang="fr-CA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8021229" y="4129149"/>
            <a:ext cx="157451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A" baseline="0" dirty="0">
                <a:solidFill>
                  <a:schemeClr val="accent1"/>
                </a:solidFill>
                <a:latin typeface="+mj-lt"/>
              </a:rPr>
              <a:t>Voix :</a:t>
            </a:r>
            <a:endParaRPr lang="fr-CA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ctrTitle" hasCustomPrompt="1"/>
          </p:nvPr>
        </p:nvSpPr>
        <p:spPr>
          <a:xfrm>
            <a:off x="5301466" y="3147035"/>
            <a:ext cx="5345277" cy="227247"/>
          </a:xfrm>
        </p:spPr>
        <p:txBody>
          <a:bodyPr anchor="ctr">
            <a:no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XX-XXX-XX Nom du cours</a:t>
            </a:r>
            <a:endParaRPr lang="fr-CA" dirty="0"/>
          </a:p>
        </p:txBody>
      </p:sp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291193" y="3427936"/>
            <a:ext cx="5345276" cy="595036"/>
          </a:xfrm>
        </p:spPr>
        <p:txBody>
          <a:bodyPr anchor="t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Séance : Titre de la séance</a:t>
            </a:r>
            <a:endParaRPr lang="fr-CA" dirty="0"/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8651487" y="4198856"/>
            <a:ext cx="1782247" cy="30822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CA" dirty="0"/>
              <a:t>Nom</a:t>
            </a:r>
          </a:p>
        </p:txBody>
      </p:sp>
    </p:spTree>
    <p:extLst>
      <p:ext uri="{BB962C8B-B14F-4D97-AF65-F5344CB8AC3E}">
        <p14:creationId xmlns:p14="http://schemas.microsoft.com/office/powerpoint/2010/main" val="56469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7"/>
          <p:cNvSpPr>
            <a:spLocks noGrp="1"/>
          </p:cNvSpPr>
          <p:nvPr>
            <p:ph type="pic" sz="quarter" idx="14"/>
          </p:nvPr>
        </p:nvSpPr>
        <p:spPr>
          <a:xfrm>
            <a:off x="8114900" y="3383600"/>
            <a:ext cx="4161088" cy="3522992"/>
          </a:xfrm>
        </p:spPr>
        <p:txBody>
          <a:bodyPr/>
          <a:lstStyle/>
          <a:p>
            <a:endParaRPr lang="fr-CA"/>
          </a:p>
        </p:txBody>
      </p:sp>
      <p:sp>
        <p:nvSpPr>
          <p:cNvPr id="10" name="Espace réservé pour une image  7"/>
          <p:cNvSpPr>
            <a:spLocks noGrp="1"/>
          </p:cNvSpPr>
          <p:nvPr>
            <p:ph type="pic" sz="quarter" idx="18"/>
          </p:nvPr>
        </p:nvSpPr>
        <p:spPr>
          <a:xfrm>
            <a:off x="4050900" y="0"/>
            <a:ext cx="4064400" cy="3423600"/>
          </a:xfrm>
        </p:spPr>
        <p:txBody>
          <a:bodyPr/>
          <a:lstStyle/>
          <a:p>
            <a:endParaRPr lang="fr-CA"/>
          </a:p>
        </p:txBody>
      </p:sp>
      <p:sp>
        <p:nvSpPr>
          <p:cNvPr id="16" name="Espace réservé pour une image  7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4064400" cy="3423600"/>
          </a:xfrm>
        </p:spPr>
        <p:txBody>
          <a:bodyPr/>
          <a:lstStyle/>
          <a:p>
            <a:endParaRPr lang="fr-CA"/>
          </a:p>
        </p:txBody>
      </p:sp>
      <p:sp>
        <p:nvSpPr>
          <p:cNvPr id="17" name="Espace réservé pour une image  7"/>
          <p:cNvSpPr>
            <a:spLocks noGrp="1"/>
          </p:cNvSpPr>
          <p:nvPr>
            <p:ph type="pic" sz="quarter" idx="20"/>
          </p:nvPr>
        </p:nvSpPr>
        <p:spPr>
          <a:xfrm>
            <a:off x="0" y="3421700"/>
            <a:ext cx="4064400" cy="3522992"/>
          </a:xfrm>
        </p:spPr>
        <p:txBody>
          <a:bodyPr/>
          <a:lstStyle/>
          <a:p>
            <a:endParaRPr lang="fr-CA"/>
          </a:p>
        </p:txBody>
      </p:sp>
      <p:sp>
        <p:nvSpPr>
          <p:cNvPr id="18" name="Espace réservé pour une image  7"/>
          <p:cNvSpPr>
            <a:spLocks noGrp="1"/>
          </p:cNvSpPr>
          <p:nvPr>
            <p:ph type="pic" sz="quarter" idx="21"/>
          </p:nvPr>
        </p:nvSpPr>
        <p:spPr>
          <a:xfrm>
            <a:off x="4057650" y="3421700"/>
            <a:ext cx="4064400" cy="3522992"/>
          </a:xfrm>
        </p:spPr>
        <p:txBody>
          <a:bodyPr/>
          <a:lstStyle/>
          <a:p>
            <a:endParaRPr lang="fr-CA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7"/>
          </p:nvPr>
        </p:nvSpPr>
        <p:spPr>
          <a:xfrm>
            <a:off x="8114900" y="-38100"/>
            <a:ext cx="4161088" cy="346075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409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90AA91-F226-4EFD-9F11-FA9AA332A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A63536-DF0C-419A-9231-818EDA6F6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7234C3-2345-424A-B441-4AAF66433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6B70-2E0F-4DE7-A90C-D2EC62DEA4B6}" type="datetimeFigureOut">
              <a:rPr lang="fr-CA" smtClean="0"/>
              <a:t>2020-08-12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121BAE-B8BC-447D-ACEA-1EDD5DDEB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D22FF0-6960-4A7F-A82B-183C9C08D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E9DC-998B-44F4-901B-35158E1EF1F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53293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41E7-E1DC-42CC-8C92-8FD4A40CDDF3}" type="datetimeFigureOut">
              <a:rPr lang="fr-CA" smtClean="0"/>
              <a:t>2020-08-12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DDE1-FA17-490E-8F9C-47941404E6C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580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62465F-47AA-49E4-8BBC-6DA95EEE8881}"/>
              </a:ext>
            </a:extLst>
          </p:cNvPr>
          <p:cNvSpPr/>
          <p:nvPr userDrawn="1"/>
        </p:nvSpPr>
        <p:spPr>
          <a:xfrm>
            <a:off x="4278880" y="416305"/>
            <a:ext cx="3700958" cy="20807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594B96-E192-464B-A68F-097B9F351037}"/>
              </a:ext>
            </a:extLst>
          </p:cNvPr>
          <p:cNvSpPr/>
          <p:nvPr userDrawn="1"/>
        </p:nvSpPr>
        <p:spPr>
          <a:xfrm>
            <a:off x="8140813" y="416305"/>
            <a:ext cx="3700958" cy="20807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7A701C-D0B6-43A5-83B6-094DEE07791D}"/>
              </a:ext>
            </a:extLst>
          </p:cNvPr>
          <p:cNvSpPr/>
          <p:nvPr userDrawn="1"/>
        </p:nvSpPr>
        <p:spPr>
          <a:xfrm>
            <a:off x="8154719" y="3736271"/>
            <a:ext cx="3700958" cy="20807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C99E97-AC33-4188-A639-2B239155C9E8}"/>
              </a:ext>
            </a:extLst>
          </p:cNvPr>
          <p:cNvSpPr/>
          <p:nvPr userDrawn="1"/>
        </p:nvSpPr>
        <p:spPr>
          <a:xfrm>
            <a:off x="430853" y="3736271"/>
            <a:ext cx="3700958" cy="20807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260F96-17FB-4639-85BA-2684E9A31F1B}"/>
              </a:ext>
            </a:extLst>
          </p:cNvPr>
          <p:cNvSpPr/>
          <p:nvPr userDrawn="1"/>
        </p:nvSpPr>
        <p:spPr>
          <a:xfrm>
            <a:off x="4292786" y="3736271"/>
            <a:ext cx="3700958" cy="20807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92786F-E40A-4819-9316-F975384C27A0}"/>
              </a:ext>
            </a:extLst>
          </p:cNvPr>
          <p:cNvSpPr/>
          <p:nvPr userDrawn="1"/>
        </p:nvSpPr>
        <p:spPr>
          <a:xfrm>
            <a:off x="401495" y="416305"/>
            <a:ext cx="3700958" cy="20807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F48BEFB-5F9E-414A-B06D-F6C3FE7CAE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38" y="2700338"/>
            <a:ext cx="3700462" cy="4206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fr-FR"/>
              <a:t>description</a:t>
            </a:r>
            <a:endParaRPr lang="fr-CA"/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CCDC9D5A-C89B-4BCC-9D54-5B965CE470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92786" y="2700338"/>
            <a:ext cx="3700462" cy="4206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fr-FR"/>
              <a:t>description</a:t>
            </a:r>
            <a:endParaRPr lang="fr-CA"/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CFC5E508-7CBF-49E6-8D8E-31660F7846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55215" y="2700338"/>
            <a:ext cx="3700462" cy="4206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fr-FR"/>
              <a:t>description</a:t>
            </a:r>
            <a:endParaRPr lang="fr-CA"/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F403B791-4CB7-4130-8F94-B2567B2F5B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0853" y="5983088"/>
            <a:ext cx="3700462" cy="4206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fr-FR"/>
              <a:t>description</a:t>
            </a:r>
            <a:endParaRPr lang="fr-CA"/>
          </a:p>
        </p:txBody>
      </p:sp>
      <p:sp>
        <p:nvSpPr>
          <p:cNvPr id="16" name="Espace réservé du texte 11">
            <a:extLst>
              <a:ext uri="{FF2B5EF4-FFF2-40B4-BE49-F238E27FC236}">
                <a16:creationId xmlns:a16="http://schemas.microsoft.com/office/drawing/2014/main" id="{CD66CC53-2AD3-40AB-8B6D-02D3FD129C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2001" y="5983088"/>
            <a:ext cx="3700462" cy="4206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fr-FR"/>
              <a:t>description</a:t>
            </a:r>
            <a:endParaRPr lang="fr-CA"/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BC767928-02D2-470A-B612-67EE9BA8FF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84430" y="5983088"/>
            <a:ext cx="3700462" cy="4206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fr-FR"/>
              <a:t>description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189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91D9FC-A781-4327-A9CE-9934B1271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C53D17-8B10-4005-BC6C-6B7539843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31E469-77DB-4156-9E93-8AFD55136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29850-5049-4BFC-8F9D-C1A56AF0BACF}" type="datetimeFigureOut">
              <a:rPr lang="fr-CA" smtClean="0"/>
              <a:t>2020-08-12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911CE0-9426-4251-8833-9CC041BDB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BE5E9F-F173-4EB6-AFF1-1F61ECECF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0408-D72E-488E-A8D7-0AFD9F1DBBC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8481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13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8400" y="572631"/>
            <a:ext cx="10915200" cy="986410"/>
          </a:xfrm>
        </p:spPr>
        <p:txBody>
          <a:bodyPr anchor="ctr" anchorCtr="0"/>
          <a:lstStyle>
            <a:lvl1pPr algn="l">
              <a:defRPr sz="3120" b="1"/>
            </a:lvl1pPr>
          </a:lstStyle>
          <a:p>
            <a:r>
              <a:rPr lang="fr-FR" noProof="0"/>
              <a:t>Modifiez le style du titre</a:t>
            </a:r>
            <a:endParaRPr lang="fr-CA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47200" y="1805281"/>
            <a:ext cx="6796800" cy="3913530"/>
          </a:xfrm>
        </p:spPr>
        <p:txBody>
          <a:bodyPr>
            <a:normAutofit/>
          </a:bodyPr>
          <a:lstStyle>
            <a:lvl1pPr>
              <a:defRPr sz="2004"/>
            </a:lvl1pPr>
            <a:lvl2pPr>
              <a:defRPr sz="2004"/>
            </a:lvl2pPr>
            <a:lvl3pPr>
              <a:defRPr sz="2004"/>
            </a:lvl3pPr>
            <a:lvl4pPr>
              <a:defRPr sz="2004"/>
            </a:lvl4pPr>
            <a:lvl5pPr>
              <a:defRPr sz="2004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8400" y="1805281"/>
            <a:ext cx="3984000" cy="3913530"/>
          </a:xfrm>
        </p:spPr>
        <p:txBody>
          <a:bodyPr>
            <a:normAutofit/>
          </a:bodyPr>
          <a:lstStyle>
            <a:lvl1pPr marL="0" indent="0">
              <a:buNone/>
              <a:defRPr sz="1800" b="1" cap="all" baseline="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251200" y="6461995"/>
            <a:ext cx="2844800" cy="16416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4">
                <a:solidFill>
                  <a:schemeClr val="accent2"/>
                </a:solidFill>
              </a:defRPr>
            </a:lvl1pPr>
          </a:lstStyle>
          <a:p>
            <a:fld id="{98FD3BE9-B61A-496B-9E53-6BE29CAA7F7D}" type="datetime3">
              <a:rPr lang="fr-CA" smtClean="0"/>
              <a:pPr/>
              <a:t>20/08/12</a:t>
            </a:fld>
            <a:endParaRPr lang="fr-CA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85975" y="6461995"/>
            <a:ext cx="3860800" cy="16416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4">
                <a:solidFill>
                  <a:schemeClr val="accent2"/>
                </a:solidFill>
              </a:defRPr>
            </a:lvl1pPr>
          </a:lstStyle>
          <a:p>
            <a:endParaRPr lang="fr-CA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934400" y="6461995"/>
            <a:ext cx="619200" cy="16416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4">
                <a:solidFill>
                  <a:schemeClr val="accent2"/>
                </a:solidFill>
              </a:defRPr>
            </a:lvl1pPr>
          </a:lstStyle>
          <a:p>
            <a:fld id="{77B8E65F-5E3F-4E73-B056-4D0181456FB2}" type="slidenum">
              <a:rPr lang="fr-CA" noProof="0" smtClean="0"/>
              <a:pPr/>
              <a:t>‹N°›</a:t>
            </a:fld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281356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8400" y="587672"/>
            <a:ext cx="10915200" cy="987540"/>
          </a:xfrm>
        </p:spPr>
        <p:txBody>
          <a:bodyPr anchor="ctr" anchorCtr="0"/>
          <a:lstStyle>
            <a:lvl1pPr algn="l">
              <a:defRPr sz="3120" b="1"/>
            </a:lvl1pPr>
          </a:lstStyle>
          <a:p>
            <a:r>
              <a:rPr lang="fr-FR" noProof="0"/>
              <a:t>Modifiez le style du titre</a:t>
            </a:r>
            <a:endParaRPr lang="fr-CA" noProof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38400" y="2478092"/>
            <a:ext cx="10905600" cy="3240718"/>
          </a:xfrm>
        </p:spPr>
        <p:txBody>
          <a:bodyPr>
            <a:normAutofit/>
          </a:bodyPr>
          <a:lstStyle>
            <a:lvl1pPr marL="0" indent="0">
              <a:buNone/>
              <a:defRPr sz="2004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fr-FR" noProof="0"/>
              <a:t>Cliquez sur l'icône pour ajouter une image</a:t>
            </a:r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8400" y="1821452"/>
            <a:ext cx="10905600" cy="626400"/>
          </a:xfrm>
        </p:spPr>
        <p:txBody>
          <a:bodyPr>
            <a:normAutofit/>
          </a:bodyPr>
          <a:lstStyle>
            <a:lvl1pPr marL="0" indent="0">
              <a:buNone/>
              <a:defRPr sz="1800" b="1" cap="all" baseline="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fr-FR" noProof="0"/>
              <a:t>Modifier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251200" y="6461995"/>
            <a:ext cx="2844800" cy="16416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4">
                <a:solidFill>
                  <a:schemeClr val="accent2"/>
                </a:solidFill>
              </a:defRPr>
            </a:lvl1pPr>
          </a:lstStyle>
          <a:p>
            <a:fld id="{98FD3BE9-B61A-496B-9E53-6BE29CAA7F7D}" type="datetime3">
              <a:rPr lang="fr-CA" smtClean="0"/>
              <a:pPr/>
              <a:t>20/08/12</a:t>
            </a:fld>
            <a:endParaRPr lang="fr-CA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85975" y="6461995"/>
            <a:ext cx="3860800" cy="16416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4">
                <a:solidFill>
                  <a:schemeClr val="accent2"/>
                </a:solidFill>
              </a:defRPr>
            </a:lvl1pPr>
          </a:lstStyle>
          <a:p>
            <a:endParaRPr lang="fr-CA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934400" y="6461995"/>
            <a:ext cx="619200" cy="16416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4">
                <a:solidFill>
                  <a:schemeClr val="accent2"/>
                </a:solidFill>
              </a:defRPr>
            </a:lvl1pPr>
          </a:lstStyle>
          <a:p>
            <a:fld id="{77B8E65F-5E3F-4E73-B056-4D0181456FB2}" type="slidenum">
              <a:rPr lang="fr-CA" noProof="0" smtClean="0"/>
              <a:pPr/>
              <a:t>‹N°›</a:t>
            </a:fld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241738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EB0637-0EA9-4F58-8756-340BF8450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15B729-0416-4C81-9C37-FB898A6C3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84AB-CDB4-4CCE-ACCB-CEAAC1207885}" type="datetimeFigureOut">
              <a:rPr lang="fr-CA" smtClean="0"/>
              <a:t>2020-08-12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F59E27-634F-4D86-95DB-BE6010F53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74FC3B-B2DF-4863-915B-EFA59DEEA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106A-6864-471A-8513-40688E7BED0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763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B4B1CC-492C-4B3D-BC39-C3D92DE36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91DE4E-1548-42E1-B70E-6B06E5299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43EACC1-DB4C-4439-B1C2-B7A45C8F3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EA7F60-623A-481B-89A8-F75ECACB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6B70-2E0F-4DE7-A90C-D2EC62DEA4B6}" type="datetimeFigureOut">
              <a:rPr lang="fr-CA" smtClean="0"/>
              <a:t>2020-08-12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017276E-36B2-4C23-BB1F-E1DF0EBF2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C23096-A5F2-4D04-928B-AA28FA0E4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E9DC-998B-44F4-901B-35158E1EF1F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2559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49DC27-CFC7-4161-A155-DCE0976F4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4B1A1F-2C37-435A-969D-A3F9AEDE5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1906D8-B0DB-42C7-B8DB-79BA9D3DC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3AC0785-4893-4B0D-9879-9B79DE376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FF3CC30-2D2A-47CB-92F2-2CC5AC8400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6D49A8E-548E-4FB9-9042-188DEAB19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6B70-2E0F-4DE7-A90C-D2EC62DEA4B6}" type="datetimeFigureOut">
              <a:rPr lang="fr-CA" smtClean="0"/>
              <a:t>2020-08-12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AA08D76-6F00-411B-AB04-79376FE4A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7348E51-5D74-4D80-AC8F-043C90D59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E9DC-998B-44F4-901B-35158E1EF1F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23718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87B423-5C30-4863-9BDA-E1C4C3CC2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1C4C871-52C2-4244-ACD7-7883FA625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6B70-2E0F-4DE7-A90C-D2EC62DEA4B6}" type="datetimeFigureOut">
              <a:rPr lang="fr-CA" smtClean="0"/>
              <a:t>2020-08-12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5DBBBD1-93B8-42D3-A3F5-8DB6FC991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E095356-259C-40FC-8100-DD4F6780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E9DC-998B-44F4-901B-35158E1EF1F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0194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DC4A565-611D-4172-810E-2B0D8B9FA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6B70-2E0F-4DE7-A90C-D2EC62DEA4B6}" type="datetimeFigureOut">
              <a:rPr lang="fr-CA" smtClean="0"/>
              <a:t>2020-08-12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3A9F4AC-1A62-4DAA-BCDB-F7A0FB93E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D82B48-B173-47A3-B987-26AEA77E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E9DC-998B-44F4-901B-35158E1EF1F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411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5894BF-CA6D-476A-884B-697CEE6D4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A246F1-6503-43E5-9408-F92A48742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06C9138-9DE2-4B75-B6BD-F8ED58B58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906C55B-3143-4B6F-81A7-DC3DCAD1B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6B70-2E0F-4DE7-A90C-D2EC62DEA4B6}" type="datetimeFigureOut">
              <a:rPr lang="fr-CA" smtClean="0"/>
              <a:t>2020-08-12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290A456-62D1-4F47-B566-DC82DA92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68105F-6020-4F72-9F8E-7F5566F5D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E9DC-998B-44F4-901B-35158E1EF1F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5392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BE0518-0F82-4B84-ACF5-CFD9413E5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DF23F8F-E6EE-4557-85F3-7754390DA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2AB8768-CB54-4162-918F-DF988D876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0993D3-4C37-4BBF-9F85-C288477EB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6B70-2E0F-4DE7-A90C-D2EC62DEA4B6}" type="datetimeFigureOut">
              <a:rPr lang="fr-CA" smtClean="0"/>
              <a:t>2020-08-12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FF1CF2-698E-4270-B2C6-C05835C17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FA9DDF-940C-40DF-A0CC-EA90E516B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E9DC-998B-44F4-901B-35158E1EF1F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8713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705DAE2-6972-4441-A6F3-299960436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443526-591A-4F54-8EC1-793F7C99C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2EF554-163B-4FFA-A371-48B4E7EB3A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26B70-2E0F-4DE7-A90C-D2EC62DEA4B6}" type="datetimeFigureOut">
              <a:rPr lang="fr-CA" smtClean="0"/>
              <a:t>2020-08-12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8797D5-FDF4-4CD9-A515-937E065C3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FCC0EF-4FBC-41EA-B3A8-32414BF54F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BE9DC-998B-44F4-901B-35158E1EF1F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637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EEEEE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184AB-CDB4-4CCE-ACCB-CEAAC1207885}" type="datetimeFigureOut">
              <a:rPr lang="fr-CA" smtClean="0"/>
              <a:t>2020-08-12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E106A-6864-471A-8513-40688E7BED0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2446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Rqotrp1kzA&amp;list=PLwsiSyjg8LpSxieTHn7klU5qfNB4oJKkq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daip@hec.ca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outien.ti@hec.ca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CBCB455-6219-492B-AFC9-37FFD3E75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7909" y="2023110"/>
            <a:ext cx="2469624" cy="2846070"/>
          </a:xfrm>
        </p:spPr>
        <p:txBody>
          <a:bodyPr anchor="ctr">
            <a:normAutofit/>
          </a:bodyPr>
          <a:lstStyle/>
          <a:p>
            <a:pPr algn="l"/>
            <a:r>
              <a:rPr lang="fr-CA" sz="3400" dirty="0"/>
              <a:t>Rendre son cours plus interactif grâce à WOOCLAP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à l'intérieur, adulte, boire">
            <a:extLst>
              <a:ext uri="{FF2B5EF4-FFF2-40B4-BE49-F238E27FC236}">
                <a16:creationId xmlns:a16="http://schemas.microsoft.com/office/drawing/2014/main" id="{8FC7EA4B-2975-4AE9-9377-3AFCF4FA1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8" b="-1"/>
          <a:stretch/>
        </p:blipFill>
        <p:spPr bwMode="auto">
          <a:xfrm>
            <a:off x="545238" y="858525"/>
            <a:ext cx="7608304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03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à l'intérieur, activités, adulte">
            <a:extLst>
              <a:ext uri="{FF2B5EF4-FFF2-40B4-BE49-F238E27FC236}">
                <a16:creationId xmlns:a16="http://schemas.microsoft.com/office/drawing/2014/main" id="{9473FEE0-804E-4499-A638-E04F0512C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5" b="-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space réservé du contenu 6">
            <a:extLst>
              <a:ext uri="{FF2B5EF4-FFF2-40B4-BE49-F238E27FC236}">
                <a16:creationId xmlns:a16="http://schemas.microsoft.com/office/drawing/2014/main" id="{9D0FF2A9-2B38-43DC-8608-F6475D9D0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21" r="3505"/>
          <a:stretch/>
        </p:blipFill>
        <p:spPr>
          <a:xfrm>
            <a:off x="520724" y="549000"/>
            <a:ext cx="11150552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74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à l'intérieur, activités, adulte">
            <a:extLst>
              <a:ext uri="{FF2B5EF4-FFF2-40B4-BE49-F238E27FC236}">
                <a16:creationId xmlns:a16="http://schemas.microsoft.com/office/drawing/2014/main" id="{78410759-36C7-48A4-9D39-2E96FC944B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5" b="-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Espace réservé du contenu 3">
            <a:extLst>
              <a:ext uri="{FF2B5EF4-FFF2-40B4-BE49-F238E27FC236}">
                <a16:creationId xmlns:a16="http://schemas.microsoft.com/office/drawing/2014/main" id="{7438642F-4445-45EB-A974-A94526619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0339" r="1" b="21765"/>
          <a:stretch/>
        </p:blipFill>
        <p:spPr>
          <a:xfrm>
            <a:off x="516263" y="549000"/>
            <a:ext cx="11159475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57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à l'intérieur, activités, adulte">
            <a:extLst>
              <a:ext uri="{FF2B5EF4-FFF2-40B4-BE49-F238E27FC236}">
                <a16:creationId xmlns:a16="http://schemas.microsoft.com/office/drawing/2014/main" id="{6F7AB197-C6E1-4C2B-9534-76DD66FBEA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5" b="-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569200A8-535C-44E6-A07E-C3308D6BF6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" b="152"/>
          <a:stretch/>
        </p:blipFill>
        <p:spPr>
          <a:xfrm>
            <a:off x="185689" y="549000"/>
            <a:ext cx="11820623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89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activités, affaires, au-dessus de la tête">
            <a:extLst>
              <a:ext uri="{FF2B5EF4-FFF2-40B4-BE49-F238E27FC236}">
                <a16:creationId xmlns:a16="http://schemas.microsoft.com/office/drawing/2014/main" id="{36789A47-4371-434F-8DCB-D0EECDFDA0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56" b="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D868807-035A-4658-9117-E2F4C3297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Types de questions</a:t>
            </a:r>
          </a:p>
        </p:txBody>
      </p:sp>
    </p:spTree>
    <p:extLst>
      <p:ext uri="{BB962C8B-B14F-4D97-AF65-F5344CB8AC3E}">
        <p14:creationId xmlns:p14="http://schemas.microsoft.com/office/powerpoint/2010/main" val="1084288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ctivités, affaires, au-dessus de la tête">
            <a:extLst>
              <a:ext uri="{FF2B5EF4-FFF2-40B4-BE49-F238E27FC236}">
                <a16:creationId xmlns:a16="http://schemas.microsoft.com/office/drawing/2014/main" id="{E6324C69-ABEE-4242-87DA-0794627120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56" b="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E5324F3A-DF08-43C4-A323-8DCE951C7C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487"/>
          <a:stretch/>
        </p:blipFill>
        <p:spPr>
          <a:xfrm>
            <a:off x="105535" y="549000"/>
            <a:ext cx="1198093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03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ctivités, affaires, au-dessus de la tête">
            <a:extLst>
              <a:ext uri="{FF2B5EF4-FFF2-40B4-BE49-F238E27FC236}">
                <a16:creationId xmlns:a16="http://schemas.microsoft.com/office/drawing/2014/main" id="{369BDE62-D96F-409F-898A-0D80BAE59E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56" b="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FCE49F3F-D3A9-4615-80AF-F767AECBDD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487"/>
          <a:stretch/>
        </p:blipFill>
        <p:spPr>
          <a:xfrm>
            <a:off x="105535" y="549000"/>
            <a:ext cx="1198093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95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ctivités, affaires, au-dessus de la tête">
            <a:extLst>
              <a:ext uri="{FF2B5EF4-FFF2-40B4-BE49-F238E27FC236}">
                <a16:creationId xmlns:a16="http://schemas.microsoft.com/office/drawing/2014/main" id="{75E1FD8D-40C3-4DFB-8262-E8D52B2EE4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56" b="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2F543C30-6F89-464A-A2D4-A03B4AB35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487"/>
          <a:stretch/>
        </p:blipFill>
        <p:spPr>
          <a:xfrm>
            <a:off x="105535" y="549000"/>
            <a:ext cx="1198093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4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ctivités, affaires, au-dessus de la tête">
            <a:extLst>
              <a:ext uri="{FF2B5EF4-FFF2-40B4-BE49-F238E27FC236}">
                <a16:creationId xmlns:a16="http://schemas.microsoft.com/office/drawing/2014/main" id="{9506E5DA-1600-4F8E-8875-8B8B057746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56" b="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28CA9F08-C702-4CB9-9547-DC8746229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487"/>
          <a:stretch/>
        </p:blipFill>
        <p:spPr>
          <a:xfrm>
            <a:off x="105535" y="549000"/>
            <a:ext cx="1198093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05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ctivités, affaires, au-dessus de la tête">
            <a:extLst>
              <a:ext uri="{FF2B5EF4-FFF2-40B4-BE49-F238E27FC236}">
                <a16:creationId xmlns:a16="http://schemas.microsoft.com/office/drawing/2014/main" id="{937025ED-60F6-44CB-903C-67CA53CCB6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56" b="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id="{444045C5-A266-4D54-946B-C03515733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487"/>
          <a:stretch/>
        </p:blipFill>
        <p:spPr>
          <a:xfrm>
            <a:off x="105535" y="549000"/>
            <a:ext cx="1198093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70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ctivités, affaires, au-dessus de la tête">
            <a:extLst>
              <a:ext uri="{FF2B5EF4-FFF2-40B4-BE49-F238E27FC236}">
                <a16:creationId xmlns:a16="http://schemas.microsoft.com/office/drawing/2014/main" id="{552BA77B-C527-4966-AD7D-2A2B30985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56" b="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52BC6A7-F825-4202-B3A6-3DD741DD2E3D}"/>
              </a:ext>
            </a:extLst>
          </p:cNvPr>
          <p:cNvSpPr txBox="1"/>
          <p:nvPr/>
        </p:nvSpPr>
        <p:spPr>
          <a:xfrm>
            <a:off x="1819175" y="1694046"/>
            <a:ext cx="86146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200" b="1" dirty="0">
                <a:solidFill>
                  <a:srgbClr val="FF0000"/>
                </a:solidFill>
              </a:rPr>
              <a:t>CAPTURE ÉCRAN DE TEST DE CONCORDANCE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39F6EFC-33BD-4038-8840-A703D16AD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4613" y="549000"/>
            <a:ext cx="11802774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96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ctualités, appli, café">
            <a:extLst>
              <a:ext uri="{FF2B5EF4-FFF2-40B4-BE49-F238E27FC236}">
                <a16:creationId xmlns:a16="http://schemas.microsoft.com/office/drawing/2014/main" id="{EBF2F8EA-0E93-4072-AA8A-D401A679FD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6" r="23298" b="4675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C9A35D6-68FC-4DE7-9614-B26046BDE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fr-CA" sz="2800"/>
              <a:t>Objectifs de la formation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D78FA7-A87D-4F48-80D0-80E2582C0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fr-CA" sz="1700" b="1"/>
              <a:t>Se connecter à Wooclap</a:t>
            </a:r>
          </a:p>
          <a:p>
            <a:r>
              <a:rPr lang="fr-CA" sz="1700" b="1"/>
              <a:t>Créer un événement dans Wooclap</a:t>
            </a:r>
          </a:p>
          <a:p>
            <a:r>
              <a:rPr lang="fr-CA" sz="1700" b="1"/>
              <a:t>Identifier les types de questions disponibles dans Wooclap</a:t>
            </a:r>
          </a:p>
          <a:p>
            <a:r>
              <a:rPr lang="fr-CA" sz="1700" b="1"/>
              <a:t>Paramétrer mon événement Wooclap</a:t>
            </a:r>
          </a:p>
        </p:txBody>
      </p:sp>
    </p:spTree>
    <p:extLst>
      <p:ext uri="{BB962C8B-B14F-4D97-AF65-F5344CB8AC3E}">
        <p14:creationId xmlns:p14="http://schemas.microsoft.com/office/powerpoint/2010/main" val="3889960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ctivités, affaires, au-dessus de la tête">
            <a:extLst>
              <a:ext uri="{FF2B5EF4-FFF2-40B4-BE49-F238E27FC236}">
                <a16:creationId xmlns:a16="http://schemas.microsoft.com/office/drawing/2014/main" id="{4FCD0D58-4FE6-4488-B3D4-57B7529624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56" b="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D1D7FAF-554B-4483-9887-CF140E8C4424}"/>
              </a:ext>
            </a:extLst>
          </p:cNvPr>
          <p:cNvSpPr txBox="1"/>
          <p:nvPr/>
        </p:nvSpPr>
        <p:spPr>
          <a:xfrm>
            <a:off x="1819175" y="1694046"/>
            <a:ext cx="86146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200" b="1" dirty="0">
                <a:solidFill>
                  <a:srgbClr val="FF0000"/>
                </a:solidFill>
              </a:rPr>
              <a:t>CAPTURE ÉCRAN DE CONCORDANCE DE JUGEMENT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42C82BB-8629-4E81-9F3C-8B2123D5D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4613" y="549000"/>
            <a:ext cx="11802774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59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arrière-plan bleu, béton, bleu">
            <a:extLst>
              <a:ext uri="{FF2B5EF4-FFF2-40B4-BE49-F238E27FC236}">
                <a16:creationId xmlns:a16="http://schemas.microsoft.com/office/drawing/2014/main" id="{5F5C74E4-7AEC-4B94-828B-37C561BED8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309B038-E225-4134-A6D9-D2B80967D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Paramétrage</a:t>
            </a:r>
          </a:p>
        </p:txBody>
      </p:sp>
    </p:spTree>
    <p:extLst>
      <p:ext uri="{BB962C8B-B14F-4D97-AF65-F5344CB8AC3E}">
        <p14:creationId xmlns:p14="http://schemas.microsoft.com/office/powerpoint/2010/main" val="731528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rrière-plan bleu, béton, bleu">
            <a:extLst>
              <a:ext uri="{FF2B5EF4-FFF2-40B4-BE49-F238E27FC236}">
                <a16:creationId xmlns:a16="http://schemas.microsoft.com/office/drawing/2014/main" id="{CE2DD919-A785-4082-B7FB-AF5530399E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space réservé pour une image 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93FB5FE3-9955-48CA-96A7-14219D44A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487"/>
          <a:stretch/>
        </p:blipFill>
        <p:spPr>
          <a:xfrm>
            <a:off x="105535" y="549000"/>
            <a:ext cx="1198093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24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rrière-plan bleu, béton, bleu">
            <a:extLst>
              <a:ext uri="{FF2B5EF4-FFF2-40B4-BE49-F238E27FC236}">
                <a16:creationId xmlns:a16="http://schemas.microsoft.com/office/drawing/2014/main" id="{71928A78-3737-47EB-98D6-5E73DEED1A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space réservé pour une image  3">
            <a:extLst>
              <a:ext uri="{FF2B5EF4-FFF2-40B4-BE49-F238E27FC236}">
                <a16:creationId xmlns:a16="http://schemas.microsoft.com/office/drawing/2014/main" id="{6CAEDCD3-3098-4C47-AA5D-C6FCE350D6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487"/>
          <a:stretch/>
        </p:blipFill>
        <p:spPr>
          <a:xfrm>
            <a:off x="105535" y="549000"/>
            <a:ext cx="11980930" cy="5760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FFE3E14-59E8-433D-90A9-96464F8E8952}"/>
              </a:ext>
            </a:extLst>
          </p:cNvPr>
          <p:cNvSpPr/>
          <p:nvPr/>
        </p:nvSpPr>
        <p:spPr>
          <a:xfrm>
            <a:off x="10242958" y="2323750"/>
            <a:ext cx="1835118" cy="27599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17599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rrière-plan bleu, béton, bleu">
            <a:extLst>
              <a:ext uri="{FF2B5EF4-FFF2-40B4-BE49-F238E27FC236}">
                <a16:creationId xmlns:a16="http://schemas.microsoft.com/office/drawing/2014/main" id="{4B07B761-2072-4666-B701-939065F5B9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BEC8708-F550-47CC-8C7C-63B574344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487"/>
          <a:stretch/>
        </p:blipFill>
        <p:spPr>
          <a:xfrm>
            <a:off x="105535" y="549000"/>
            <a:ext cx="1198093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41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2" name="Picture 2" descr="à l'intérieur, activités, affaires">
            <a:extLst>
              <a:ext uri="{FF2B5EF4-FFF2-40B4-BE49-F238E27FC236}">
                <a16:creationId xmlns:a16="http://schemas.microsoft.com/office/drawing/2014/main" id="{DEC7BF26-FBB1-4EBC-B1F4-531FABCE39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56" b="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F28B796-866B-43BF-9A3E-F1AD48BB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Intégration</a:t>
            </a:r>
          </a:p>
        </p:txBody>
      </p:sp>
    </p:spTree>
    <p:extLst>
      <p:ext uri="{BB962C8B-B14F-4D97-AF65-F5344CB8AC3E}">
        <p14:creationId xmlns:p14="http://schemas.microsoft.com/office/powerpoint/2010/main" val="1722852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à l'intérieur, activités, affaires">
            <a:extLst>
              <a:ext uri="{FF2B5EF4-FFF2-40B4-BE49-F238E27FC236}">
                <a16:creationId xmlns:a16="http://schemas.microsoft.com/office/drawing/2014/main" id="{9594AD72-1358-43EC-9FD1-AB7EFC495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56" b="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D1EA0A0A-4234-48A9-86EC-C8815B4DA9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1474"/>
          <a:stretch/>
        </p:blipFill>
        <p:spPr>
          <a:xfrm>
            <a:off x="89942" y="549000"/>
            <a:ext cx="12012117" cy="5760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2E09FC4-C55E-4DCB-B629-CC84488C056C}"/>
              </a:ext>
            </a:extLst>
          </p:cNvPr>
          <p:cNvSpPr/>
          <p:nvPr/>
        </p:nvSpPr>
        <p:spPr>
          <a:xfrm>
            <a:off x="5053263" y="1915427"/>
            <a:ext cx="1588169" cy="510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1339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à l'intérieur, activités, affaires">
            <a:extLst>
              <a:ext uri="{FF2B5EF4-FFF2-40B4-BE49-F238E27FC236}">
                <a16:creationId xmlns:a16="http://schemas.microsoft.com/office/drawing/2014/main" id="{58615A41-9838-490B-A953-100BE17DE5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56" b="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60C94EB2-2F0B-40DE-AF0B-D8BDF9EF9E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9077" y="549000"/>
            <a:ext cx="10633847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55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à l'intérieur, activités, affaires">
            <a:extLst>
              <a:ext uri="{FF2B5EF4-FFF2-40B4-BE49-F238E27FC236}">
                <a16:creationId xmlns:a16="http://schemas.microsoft.com/office/drawing/2014/main" id="{7749ABAC-5D40-426A-9C0E-155238D0D7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56" b="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space réservé du contenu 3" descr="Une image contenant capture d’écran, moniteur&#10;&#10;Description générée automatiquement">
            <a:extLst>
              <a:ext uri="{FF2B5EF4-FFF2-40B4-BE49-F238E27FC236}">
                <a16:creationId xmlns:a16="http://schemas.microsoft.com/office/drawing/2014/main" id="{870D5034-6FC1-4F91-BBA7-EF6CBB4C5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260" b="1696"/>
          <a:stretch/>
        </p:blipFill>
        <p:spPr>
          <a:xfrm>
            <a:off x="94210" y="549000"/>
            <a:ext cx="12003581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05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à l'intérieur, activités, affaires">
            <a:extLst>
              <a:ext uri="{FF2B5EF4-FFF2-40B4-BE49-F238E27FC236}">
                <a16:creationId xmlns:a16="http://schemas.microsoft.com/office/drawing/2014/main" id="{EC1F5E12-7953-4D54-921A-59A0EB96D1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56" b="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F644B7A6-AF3E-4E2A-A532-219E404CD9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4613" y="549000"/>
            <a:ext cx="11802774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01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actualités, appli, café">
            <a:extLst>
              <a:ext uri="{FF2B5EF4-FFF2-40B4-BE49-F238E27FC236}">
                <a16:creationId xmlns:a16="http://schemas.microsoft.com/office/drawing/2014/main" id="{B74F1761-E1F1-4603-ADBD-16D8C8A784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" r="25988" b="-1"/>
          <a:stretch/>
        </p:blipFill>
        <p:spPr bwMode="auto"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37" name="Freeform: Shape 136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9" name="Freeform: Shape 138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C9A35D6-68FC-4DE7-9614-B26046BDE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fr-CA" sz="3400"/>
              <a:t>Plan de la formation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D78FA7-A87D-4F48-80D0-80E2582C0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/>
          </a:bodyPr>
          <a:lstStyle/>
          <a:p>
            <a:r>
              <a:rPr lang="fr-CA" sz="2000" b="1" dirty="0"/>
              <a:t>Connection à </a:t>
            </a:r>
            <a:r>
              <a:rPr lang="fr-CA" sz="2000" b="1" dirty="0" err="1"/>
              <a:t>Wooclap</a:t>
            </a:r>
            <a:endParaRPr lang="fr-CA" sz="2000" b="1" dirty="0"/>
          </a:p>
          <a:p>
            <a:r>
              <a:rPr lang="fr-CA" sz="2000" b="1" dirty="0"/>
              <a:t>Création d’une séance</a:t>
            </a:r>
          </a:p>
          <a:p>
            <a:r>
              <a:rPr lang="fr-CA" sz="2000" b="1" dirty="0"/>
              <a:t>Différents types de questions</a:t>
            </a:r>
          </a:p>
          <a:p>
            <a:r>
              <a:rPr lang="fr-CA" sz="2000" b="1" dirty="0"/>
              <a:t>Paramétrage d’un événement</a:t>
            </a:r>
          </a:p>
          <a:p>
            <a:r>
              <a:rPr lang="fr-CA" sz="2000" b="1" dirty="0"/>
              <a:t>Intégration avec Zone Cours et PowerPoint</a:t>
            </a:r>
          </a:p>
          <a:p>
            <a:pPr marL="0" indent="0">
              <a:buNone/>
            </a:pPr>
            <a:endParaRPr lang="fr-CA" sz="2000" dirty="0"/>
          </a:p>
          <a:p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3834922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988" name="Rectangle 70">
            <a:extLst>
              <a:ext uri="{FF2B5EF4-FFF2-40B4-BE49-F238E27FC236}">
                <a16:creationId xmlns:a16="http://schemas.microsoft.com/office/drawing/2014/main" id="{4FA4E651-C3D8-4DB8-A026-E8531C6AF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à l'intérieur, activités, affaires">
            <a:extLst>
              <a:ext uri="{FF2B5EF4-FFF2-40B4-BE49-F238E27FC236}">
                <a16:creationId xmlns:a16="http://schemas.microsoft.com/office/drawing/2014/main" id="{54FC53D5-C286-4E40-A1F0-EA0534DD12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56" b="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6" name="Picture 2">
            <a:extLst>
              <a:ext uri="{FF2B5EF4-FFF2-40B4-BE49-F238E27FC236}">
                <a16:creationId xmlns:a16="http://schemas.microsoft.com/office/drawing/2014/main" id="{97F59409-C1C1-44F7-A63D-BD8D6386A5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"/>
          <a:stretch/>
        </p:blipFill>
        <p:spPr bwMode="auto">
          <a:xfrm>
            <a:off x="1844821" y="2069086"/>
            <a:ext cx="8502359" cy="271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0996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à l'intérieur, adulte, boire">
            <a:extLst>
              <a:ext uri="{FF2B5EF4-FFF2-40B4-BE49-F238E27FC236}">
                <a16:creationId xmlns:a16="http://schemas.microsoft.com/office/drawing/2014/main" id="{C7FA2F11-2A0A-4230-BC26-BE41E0BE8F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47ECB91-BB92-4EE4-85B7-4B435A45F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Pour conclure</a:t>
            </a:r>
          </a:p>
        </p:txBody>
      </p:sp>
    </p:spTree>
    <p:extLst>
      <p:ext uri="{BB962C8B-B14F-4D97-AF65-F5344CB8AC3E}">
        <p14:creationId xmlns:p14="http://schemas.microsoft.com/office/powerpoint/2010/main" val="1116400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à l'intérieur, adulte, boire">
            <a:extLst>
              <a:ext uri="{FF2B5EF4-FFF2-40B4-BE49-F238E27FC236}">
                <a16:creationId xmlns:a16="http://schemas.microsoft.com/office/drawing/2014/main" id="{3CEB9AB2-AD80-4F17-927B-83A6262D24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pour une image  4">
            <a:hlinkClick r:id="rId3"/>
            <a:extLst>
              <a:ext uri="{FF2B5EF4-FFF2-40B4-BE49-F238E27FC236}">
                <a16:creationId xmlns:a16="http://schemas.microsoft.com/office/drawing/2014/main" id="{F722EF4B-50D3-44AA-9E32-BC1DC9FD6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1487"/>
          <a:stretch/>
        </p:blipFill>
        <p:spPr>
          <a:xfrm>
            <a:off x="105535" y="549000"/>
            <a:ext cx="11980930" cy="576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47135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à l'intérieur, adulte, boire">
            <a:extLst>
              <a:ext uri="{FF2B5EF4-FFF2-40B4-BE49-F238E27FC236}">
                <a16:creationId xmlns:a16="http://schemas.microsoft.com/office/drawing/2014/main" id="{9FE4A0FB-5D49-49C1-8418-49D7FF540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339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34B154-9BAF-4724-BC60-99FEF8938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1031" y="1774372"/>
            <a:ext cx="4062642" cy="2754086"/>
          </a:xfrm>
        </p:spPr>
        <p:txBody>
          <a:bodyPr anchor="t">
            <a:normAutofit/>
          </a:bodyPr>
          <a:lstStyle/>
          <a:p>
            <a:r>
              <a:rPr lang="fr-CA" sz="1800"/>
              <a:t>Pour toute demande de support:</a:t>
            </a:r>
          </a:p>
          <a:p>
            <a:pPr lvl="1"/>
            <a:r>
              <a:rPr lang="fr-CA" sz="1800" b="1"/>
              <a:t>Wooclap (disponible aux horaires de Belgiques)</a:t>
            </a:r>
          </a:p>
          <a:p>
            <a:pPr lvl="1"/>
            <a:r>
              <a:rPr lang="fr-CA" sz="1800"/>
              <a:t>Daip: </a:t>
            </a:r>
            <a:r>
              <a:rPr lang="fr-CA" sz="1800">
                <a:hlinkClick r:id="rId3"/>
              </a:rPr>
              <a:t>daip@hec.ca</a:t>
            </a:r>
            <a:r>
              <a:rPr lang="fr-CA" sz="1800"/>
              <a:t> </a:t>
            </a:r>
          </a:p>
          <a:p>
            <a:pPr lvl="1"/>
            <a:r>
              <a:rPr lang="fr-CA" sz="1800"/>
              <a:t>Soutien TI: </a:t>
            </a:r>
            <a:r>
              <a:rPr lang="fr-CA" sz="1800">
                <a:hlinkClick r:id="rId4"/>
              </a:rPr>
              <a:t>soutien.ti@hec.ca</a:t>
            </a:r>
            <a:r>
              <a:rPr lang="fr-CA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7772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à l'intérieur, adulte, boire">
            <a:extLst>
              <a:ext uri="{FF2B5EF4-FFF2-40B4-BE49-F238E27FC236}">
                <a16:creationId xmlns:a16="http://schemas.microsoft.com/office/drawing/2014/main" id="{03AC3419-193B-4373-92B1-C650132EA4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FD8799E-5518-4041-8468-DFE23EA9A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997" t="-1" r="1916" b="-1"/>
          <a:stretch/>
        </p:blipFill>
        <p:spPr>
          <a:xfrm>
            <a:off x="471566" y="549000"/>
            <a:ext cx="11248869" cy="576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26573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e 40">
            <a:extLst>
              <a:ext uri="{FF2B5EF4-FFF2-40B4-BE49-F238E27FC236}">
                <a16:creationId xmlns:a16="http://schemas.microsoft.com/office/drawing/2014/main" id="{94097DD1-64A0-4A1C-B1F8-BFBE42FDAC3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DC3D7DA-143C-413B-A3AF-348A7BBB0D1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B3B6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OT"/>
                <a:ea typeface="+mn-ea"/>
                <a:cs typeface="+mn-cs"/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CAA4DA70-757E-43D5-9CB5-1C818FF3151A}"/>
                </a:ext>
              </a:extLst>
            </p:cNvPr>
            <p:cNvSpPr/>
            <p:nvPr/>
          </p:nvSpPr>
          <p:spPr>
            <a:xfrm>
              <a:off x="3041233" y="529153"/>
              <a:ext cx="5662500" cy="5662500"/>
            </a:xfrm>
            <a:prstGeom prst="ellipse">
              <a:avLst/>
            </a:prstGeom>
            <a:solidFill>
              <a:srgbClr val="082C50"/>
            </a:solidFill>
            <a:effectLst>
              <a:glow rad="647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 OT"/>
                <a:ea typeface="+mn-ea"/>
                <a:cs typeface="+mn-cs"/>
              </a:endParaRPr>
            </a:p>
          </p:txBody>
        </p:sp>
      </p:grpSp>
      <p:pic>
        <p:nvPicPr>
          <p:cNvPr id="3" name="Image 2" descr="Une image contenant personne, souriant, homme, posant&#10;&#10;Description générée automatiquement">
            <a:extLst>
              <a:ext uri="{FF2B5EF4-FFF2-40B4-BE49-F238E27FC236}">
                <a16:creationId xmlns:a16="http://schemas.microsoft.com/office/drawing/2014/main" id="{43FB4BD3-E2BC-4CA0-BA36-280E44B83A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4631" y="2886674"/>
            <a:ext cx="1169967" cy="1169967"/>
          </a:xfrm>
          <a:prstGeom prst="rect">
            <a:avLst/>
          </a:prstGeom>
        </p:spPr>
      </p:pic>
      <p:pic>
        <p:nvPicPr>
          <p:cNvPr id="5" name="Image 4" descr="Une image contenant table, blanc, assiette, avant&#10;&#10;Description générée automatiquement">
            <a:extLst>
              <a:ext uri="{FF2B5EF4-FFF2-40B4-BE49-F238E27FC236}">
                <a16:creationId xmlns:a16="http://schemas.microsoft.com/office/drawing/2014/main" id="{F2B77A14-237D-4CDF-A3B4-12E13C2313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5427" y="592082"/>
            <a:ext cx="1169967" cy="1169967"/>
          </a:xfrm>
          <a:prstGeom prst="rect">
            <a:avLst/>
          </a:prstGeom>
        </p:spPr>
      </p:pic>
      <p:pic>
        <p:nvPicPr>
          <p:cNvPr id="11" name="Image 10" descr="Une image contenant homme, personne, souriant, cravate&#10;&#10;Description générée automatiquement">
            <a:extLst>
              <a:ext uri="{FF2B5EF4-FFF2-40B4-BE49-F238E27FC236}">
                <a16:creationId xmlns:a16="http://schemas.microsoft.com/office/drawing/2014/main" id="{A2504118-10CE-4F74-8DE5-C1C06FF549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951" y="4183786"/>
            <a:ext cx="1169967" cy="1169967"/>
          </a:xfrm>
          <a:prstGeom prst="rect">
            <a:avLst/>
          </a:prstGeom>
        </p:spPr>
      </p:pic>
      <p:pic>
        <p:nvPicPr>
          <p:cNvPr id="24" name="Image 23" descr="Une image contenant homme, personne, verres, portant&#10;&#10;Description générée automatiquement">
            <a:extLst>
              <a:ext uri="{FF2B5EF4-FFF2-40B4-BE49-F238E27FC236}">
                <a16:creationId xmlns:a16="http://schemas.microsoft.com/office/drawing/2014/main" id="{020496E3-9912-42B8-97F7-D0E04040EF7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974" y="592082"/>
            <a:ext cx="1169967" cy="1169967"/>
          </a:xfrm>
          <a:prstGeom prst="rect">
            <a:avLst/>
          </a:prstGeom>
        </p:spPr>
      </p:pic>
      <p:pic>
        <p:nvPicPr>
          <p:cNvPr id="26" name="Image 25" descr="Une image contenant homme, personne, verres, blanc&#10;&#10;Description générée automatiquement">
            <a:extLst>
              <a:ext uri="{FF2B5EF4-FFF2-40B4-BE49-F238E27FC236}">
                <a16:creationId xmlns:a16="http://schemas.microsoft.com/office/drawing/2014/main" id="{BC61CBE6-E9ED-4944-B795-365D8699B43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9979" y="5190484"/>
            <a:ext cx="1169967" cy="1169967"/>
          </a:xfrm>
          <a:prstGeom prst="rect">
            <a:avLst/>
          </a:prstGeom>
        </p:spPr>
      </p:pic>
      <p:pic>
        <p:nvPicPr>
          <p:cNvPr id="28" name="Image 27" descr="Une image contenant personne, intérieur, souriant, femme&#10;&#10;Description générée automatiquement">
            <a:extLst>
              <a:ext uri="{FF2B5EF4-FFF2-40B4-BE49-F238E27FC236}">
                <a16:creationId xmlns:a16="http://schemas.microsoft.com/office/drawing/2014/main" id="{7F1695E7-F8EA-4A2E-A3C1-993F7AB9028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587" y="5190485"/>
            <a:ext cx="1169967" cy="1169967"/>
          </a:xfrm>
          <a:prstGeom prst="rect">
            <a:avLst/>
          </a:prstGeom>
        </p:spPr>
      </p:pic>
      <p:pic>
        <p:nvPicPr>
          <p:cNvPr id="30" name="Image 29" descr="Une image contenant homme, personne, avant, tenant&#10;&#10;Description générée automatiquement">
            <a:extLst>
              <a:ext uri="{FF2B5EF4-FFF2-40B4-BE49-F238E27FC236}">
                <a16:creationId xmlns:a16="http://schemas.microsoft.com/office/drawing/2014/main" id="{BDEE0679-57EE-452A-ACC9-A5FDB4A1B03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165" y="2886674"/>
            <a:ext cx="1169967" cy="1169967"/>
          </a:xfrm>
          <a:prstGeom prst="rect">
            <a:avLst/>
          </a:prstGeom>
        </p:spPr>
      </p:pic>
      <p:pic>
        <p:nvPicPr>
          <p:cNvPr id="32" name="Image 31" descr="Une image contenant homme, personne, blanc, souriant&#10;&#10;Description générée automatiquement">
            <a:extLst>
              <a:ext uri="{FF2B5EF4-FFF2-40B4-BE49-F238E27FC236}">
                <a16:creationId xmlns:a16="http://schemas.microsoft.com/office/drawing/2014/main" id="{FFAEC588-2993-429B-820A-585B41A8475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2297" y="1628278"/>
            <a:ext cx="1169967" cy="1169967"/>
          </a:xfrm>
          <a:prstGeom prst="rect">
            <a:avLst/>
          </a:prstGeom>
        </p:spPr>
      </p:pic>
      <p:pic>
        <p:nvPicPr>
          <p:cNvPr id="34" name="Image 33" descr="Une image contenant personne, homme, souriant, photo&#10;&#10;Description générée automatiquement">
            <a:extLst>
              <a:ext uri="{FF2B5EF4-FFF2-40B4-BE49-F238E27FC236}">
                <a16:creationId xmlns:a16="http://schemas.microsoft.com/office/drawing/2014/main" id="{D3705B04-7D24-4E8C-AA6F-99D6BD87EA3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1825" y="203692"/>
            <a:ext cx="1169967" cy="1169967"/>
          </a:xfrm>
          <a:prstGeom prst="rect">
            <a:avLst/>
          </a:prstGeom>
        </p:spPr>
      </p:pic>
      <p:pic>
        <p:nvPicPr>
          <p:cNvPr id="36" name="Image 35" descr="Une image contenant personne, souriant, table, femme&#10;&#10;Description générée automatiquement">
            <a:extLst>
              <a:ext uri="{FF2B5EF4-FFF2-40B4-BE49-F238E27FC236}">
                <a16:creationId xmlns:a16="http://schemas.microsoft.com/office/drawing/2014/main" id="{C004756E-9C0E-4258-8E91-D823EB171D8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826" y="1628278"/>
            <a:ext cx="1169967" cy="1169967"/>
          </a:xfrm>
          <a:prstGeom prst="rect">
            <a:avLst/>
          </a:prstGeom>
        </p:spPr>
      </p:pic>
      <p:pic>
        <p:nvPicPr>
          <p:cNvPr id="38" name="Image 37" descr="Une image contenant personne, souriant, tenant, jeune&#10;&#10;Description générée automatiquement">
            <a:extLst>
              <a:ext uri="{FF2B5EF4-FFF2-40B4-BE49-F238E27FC236}">
                <a16:creationId xmlns:a16="http://schemas.microsoft.com/office/drawing/2014/main" id="{8A52204F-97D9-4A12-84B5-33E52C90A6B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812" y="4183786"/>
            <a:ext cx="1169967" cy="1169967"/>
          </a:xfrm>
          <a:prstGeom prst="rect">
            <a:avLst/>
          </a:prstGeom>
        </p:spPr>
      </p:pic>
      <p:pic>
        <p:nvPicPr>
          <p:cNvPr id="40" name="Image 39" descr="Une image contenant homme, personne, blanc, souriant&#10;&#10;Description générée automatiquement">
            <a:extLst>
              <a:ext uri="{FF2B5EF4-FFF2-40B4-BE49-F238E27FC236}">
                <a16:creationId xmlns:a16="http://schemas.microsoft.com/office/drawing/2014/main" id="{C706E3A0-3903-4B9E-9C3C-96DE8DDCD62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1825" y="5423582"/>
            <a:ext cx="1169967" cy="1169967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309EA520-BE81-46C8-AB11-D79030806F4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394" y="2918265"/>
            <a:ext cx="1581666" cy="10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4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AE2E44-432E-4D5B-8C1F-C18F036C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fr-CA" sz="3600"/>
              <a:t>Wooclap?</a:t>
            </a:r>
          </a:p>
        </p:txBody>
      </p:sp>
      <p:pic>
        <p:nvPicPr>
          <p:cNvPr id="3074" name="Picture 2" descr="actualités, appli, café">
            <a:extLst>
              <a:ext uri="{FF2B5EF4-FFF2-40B4-BE49-F238E27FC236}">
                <a16:creationId xmlns:a16="http://schemas.microsoft.com/office/drawing/2014/main" id="{D096715E-6B31-440D-9230-A1C05966BD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21" b="30483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B7403E-FAD8-40BB-97BF-470AC698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sz="1500" b="1"/>
              <a:t>Principe:</a:t>
            </a:r>
          </a:p>
          <a:p>
            <a:r>
              <a:rPr lang="fr-CA" sz="1500"/>
              <a:t>Outil de votation à distance</a:t>
            </a:r>
          </a:p>
          <a:p>
            <a:r>
              <a:rPr lang="fr-CA" sz="1500"/>
              <a:t>Remplace Turning Point et les manettes</a:t>
            </a:r>
          </a:p>
          <a:p>
            <a:pPr marL="0" indent="0">
              <a:buNone/>
            </a:pPr>
            <a:endParaRPr lang="fr-CA" sz="1500"/>
          </a:p>
          <a:p>
            <a:pPr marL="0" indent="0">
              <a:buNone/>
            </a:pPr>
            <a:r>
              <a:rPr lang="fr-CA" sz="1500" b="1"/>
              <a:t>Accès:</a:t>
            </a:r>
          </a:p>
          <a:p>
            <a:r>
              <a:rPr lang="fr-CA" sz="1500"/>
              <a:t>Accessible via cellulaire, tablette, ordinateur</a:t>
            </a:r>
          </a:p>
          <a:p>
            <a:r>
              <a:rPr lang="fr-CA" sz="1500"/>
              <a:t>Aussi accessible sur Zone Cours</a:t>
            </a:r>
          </a:p>
        </p:txBody>
      </p:sp>
    </p:spTree>
    <p:extLst>
      <p:ext uri="{BB962C8B-B14F-4D97-AF65-F5344CB8AC3E}">
        <p14:creationId xmlns:p14="http://schemas.microsoft.com/office/powerpoint/2010/main" val="1653380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à l'intérieur, activités, affaires">
            <a:extLst>
              <a:ext uri="{FF2B5EF4-FFF2-40B4-BE49-F238E27FC236}">
                <a16:creationId xmlns:a16="http://schemas.microsoft.com/office/drawing/2014/main" id="{A8F020D7-8F18-461A-87E0-9358416B14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F1E3238-1C9D-489C-BD06-CC043ECDC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Accéder à Wooclap</a:t>
            </a:r>
          </a:p>
        </p:txBody>
      </p:sp>
    </p:spTree>
    <p:extLst>
      <p:ext uri="{BB962C8B-B14F-4D97-AF65-F5344CB8AC3E}">
        <p14:creationId xmlns:p14="http://schemas.microsoft.com/office/powerpoint/2010/main" val="1753778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à l'intérieur, activités, affaires">
            <a:extLst>
              <a:ext uri="{FF2B5EF4-FFF2-40B4-BE49-F238E27FC236}">
                <a16:creationId xmlns:a16="http://schemas.microsoft.com/office/drawing/2014/main" id="{AB69A3B3-F45A-425D-A944-E8D2DAF55B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space réservé du contenu 6">
            <a:extLst>
              <a:ext uri="{FF2B5EF4-FFF2-40B4-BE49-F238E27FC236}">
                <a16:creationId xmlns:a16="http://schemas.microsoft.com/office/drawing/2014/main" id="{7608792C-69AB-4B72-A92E-33182A78C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821" r="2932" b="-2"/>
          <a:stretch/>
        </p:blipFill>
        <p:spPr>
          <a:xfrm>
            <a:off x="475219" y="549000"/>
            <a:ext cx="11241562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44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à l'intérieur, activités, affaires">
            <a:extLst>
              <a:ext uri="{FF2B5EF4-FFF2-40B4-BE49-F238E27FC236}">
                <a16:creationId xmlns:a16="http://schemas.microsoft.com/office/drawing/2014/main" id="{96778D40-0BA2-4AF8-82A2-B848968D65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F68B2F4-91FD-4A05-A784-642E91D77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49" r="3804" b="-2"/>
          <a:stretch/>
        </p:blipFill>
        <p:spPr>
          <a:xfrm>
            <a:off x="475219" y="549000"/>
            <a:ext cx="11241562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69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à l'intérieur, activités, affaires">
            <a:extLst>
              <a:ext uri="{FF2B5EF4-FFF2-40B4-BE49-F238E27FC236}">
                <a16:creationId xmlns:a16="http://schemas.microsoft.com/office/drawing/2014/main" id="{CB4A4A09-F167-4C8B-845A-2AE7751680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43C1616-0475-461F-8AD3-2352DD3DD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47" r="3706" b="-2"/>
          <a:stretch/>
        </p:blipFill>
        <p:spPr>
          <a:xfrm>
            <a:off x="475219" y="549000"/>
            <a:ext cx="11241562" cy="5760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378CEA-828D-4354-A654-21413570CF04}"/>
              </a:ext>
            </a:extLst>
          </p:cNvPr>
          <p:cNvSpPr/>
          <p:nvPr/>
        </p:nvSpPr>
        <p:spPr>
          <a:xfrm>
            <a:off x="5083728" y="5486400"/>
            <a:ext cx="2449586" cy="3103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9457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à l'intérieur, activités, adulte">
            <a:extLst>
              <a:ext uri="{FF2B5EF4-FFF2-40B4-BE49-F238E27FC236}">
                <a16:creationId xmlns:a16="http://schemas.microsoft.com/office/drawing/2014/main" id="{7F4DDCA9-0128-46C3-9918-A992F9B52C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5" b="-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03FEDD0-6942-4C60-B453-163615E18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Créer un événement</a:t>
            </a:r>
          </a:p>
        </p:txBody>
      </p:sp>
    </p:spTree>
    <p:extLst>
      <p:ext uri="{BB962C8B-B14F-4D97-AF65-F5344CB8AC3E}">
        <p14:creationId xmlns:p14="http://schemas.microsoft.com/office/powerpoint/2010/main" val="2292329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Personnalisé 4">
      <a:dk1>
        <a:srgbClr val="000000"/>
      </a:dk1>
      <a:lt1>
        <a:sysClr val="window" lastClr="FFFFFF"/>
      </a:lt1>
      <a:dk2>
        <a:srgbClr val="97999B"/>
      </a:dk2>
      <a:lt2>
        <a:srgbClr val="EFF0F0"/>
      </a:lt2>
      <a:accent1>
        <a:srgbClr val="009FDF"/>
      </a:accent1>
      <a:accent2>
        <a:srgbClr val="003C71"/>
      </a:accent2>
      <a:accent3>
        <a:srgbClr val="C5B4E3"/>
      </a:accent3>
      <a:accent4>
        <a:srgbClr val="71C5E8"/>
      </a:accent4>
      <a:accent5>
        <a:srgbClr val="00C1D5"/>
      </a:accent5>
      <a:accent6>
        <a:srgbClr val="005EB8"/>
      </a:accent6>
      <a:hlink>
        <a:srgbClr val="003C71"/>
      </a:hlink>
      <a:folHlink>
        <a:srgbClr val="9678D3"/>
      </a:folHlink>
    </a:clrScheme>
    <a:fontScheme name="Personnalisé 3">
      <a:majorFont>
        <a:latin typeface="DIN Engschrift Std"/>
        <a:ea typeface=""/>
        <a:cs typeface=""/>
      </a:majorFont>
      <a:minorFont>
        <a:latin typeface="DIN OT"/>
        <a:ea typeface=""/>
        <a:cs typeface=""/>
      </a:minorFont>
    </a:fontScheme>
    <a:fmtScheme name="Solides discret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24C429E020224194B921C68D0429DE" ma:contentTypeVersion="8" ma:contentTypeDescription="Crée un document." ma:contentTypeScope="" ma:versionID="193356328f503721351994ef4ce38f89">
  <xsd:schema xmlns:xsd="http://www.w3.org/2001/XMLSchema" xmlns:xs="http://www.w3.org/2001/XMLSchema" xmlns:p="http://schemas.microsoft.com/office/2006/metadata/properties" xmlns:ns2="5e206e25-d050-41e2-a671-fc7d699e6c0a" targetNamespace="http://schemas.microsoft.com/office/2006/metadata/properties" ma:root="true" ma:fieldsID="3425d5953e334680cb2d565aac448635" ns2:_="">
    <xsd:import namespace="5e206e25-d050-41e2-a671-fc7d699e6c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06e25-d050-41e2-a671-fc7d699e6c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DA71398-5C2C-4A50-9F33-6F153F30D7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6E900A-943B-4531-AB0B-0503232C5D5F}"/>
</file>

<file path=customXml/itemProps3.xml><?xml version="1.0" encoding="utf-8"?>
<ds:datastoreItem xmlns:ds="http://schemas.openxmlformats.org/officeDocument/2006/customXml" ds:itemID="{CA3E1EDD-1CAE-4B95-B84C-AB1788CC48B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141</Words>
  <Application>Microsoft Office PowerPoint</Application>
  <PresentationFormat>Grand écran</PresentationFormat>
  <Paragraphs>32</Paragraphs>
  <Slides>35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DIN Engschrift Std</vt:lpstr>
      <vt:lpstr>DIN OT</vt:lpstr>
      <vt:lpstr>Thème Office</vt:lpstr>
      <vt:lpstr>1_Thème Office</vt:lpstr>
      <vt:lpstr>Rendre son cours plus interactif grâce à WOOCLAP</vt:lpstr>
      <vt:lpstr>Objectifs de la formation</vt:lpstr>
      <vt:lpstr>Plan de la formation</vt:lpstr>
      <vt:lpstr>Wooclap?</vt:lpstr>
      <vt:lpstr>Accéder à Wooclap</vt:lpstr>
      <vt:lpstr>Présentation PowerPoint</vt:lpstr>
      <vt:lpstr>Présentation PowerPoint</vt:lpstr>
      <vt:lpstr>Présentation PowerPoint</vt:lpstr>
      <vt:lpstr>Créer un événement</vt:lpstr>
      <vt:lpstr>Présentation PowerPoint</vt:lpstr>
      <vt:lpstr>Présentation PowerPoint</vt:lpstr>
      <vt:lpstr>Présentation PowerPoint</vt:lpstr>
      <vt:lpstr>Types de questions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Paramétrage</vt:lpstr>
      <vt:lpstr>Présentation PowerPoint</vt:lpstr>
      <vt:lpstr>Présentation PowerPoint</vt:lpstr>
      <vt:lpstr>Présentation PowerPoint</vt:lpstr>
      <vt:lpstr>Intégration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Pour conclure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Rendre son cours plus interactif grâce à WOOCLAP</dc:title>
  <dc:creator>youen cariou</dc:creator>
  <cp:lastModifiedBy>youen cariou</cp:lastModifiedBy>
  <cp:revision>1</cp:revision>
  <dcterms:created xsi:type="dcterms:W3CDTF">2020-08-12T15:25:20Z</dcterms:created>
  <dcterms:modified xsi:type="dcterms:W3CDTF">2020-08-12T18:12:03Z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0x0101006E24C429E020224194B921C68D0429DE</vt:lpwstr>
  </property>
</Properties>
</file>